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1" r:id="rId32"/>
    <p:sldId id="292" r:id="rId33"/>
    <p:sldId id="286" r:id="rId34"/>
    <p:sldId id="287" r:id="rId35"/>
    <p:sldId id="288" r:id="rId36"/>
    <p:sldId id="289" r:id="rId37"/>
    <p:sldId id="293" r:id="rId38"/>
    <p:sldId id="294" r:id="rId39"/>
    <p:sldId id="295" r:id="rId40"/>
    <p:sldId id="290" r:id="rId41"/>
  </p:sldIdLst>
  <p:sldSz cx="9144000" cy="5143500" type="screen16x9"/>
  <p:notesSz cx="6858000" cy="9144000"/>
  <p:embeddedFontLst>
    <p:embeddedFont>
      <p:font typeface="Archivo" panose="020B0604020202020204" charset="0"/>
      <p:regular r:id="rId43"/>
      <p:bold r:id="rId44"/>
      <p:italic r:id="rId45"/>
      <p:boldItalic r:id="rId46"/>
    </p:embeddedFont>
    <p:embeddedFont>
      <p:font typeface="Archivo Light" panose="020B060402020202020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Cuprum" panose="020B0604020202020204" charset="0"/>
      <p:regular r:id="rId55"/>
      <p:bold r:id="rId56"/>
      <p:italic r:id="rId57"/>
      <p:boldItalic r:id="rId58"/>
    </p:embeddedFont>
    <p:embeddedFont>
      <p:font typeface="Helvetica Neue" panose="020B0604020202020204" charset="0"/>
      <p:regular r:id="rId59"/>
      <p:bold r:id="rId60"/>
      <p:italic r:id="rId61"/>
      <p:boldItalic r:id="rId62"/>
    </p:embeddedFont>
    <p:embeddedFont>
      <p:font typeface="Open Sans" panose="020B0606030504020204" pitchFamily="34" charset="0"/>
      <p:regular r:id="rId63"/>
      <p:bold r:id="rId64"/>
      <p:italic r:id="rId65"/>
      <p:boldItalic r:id="rId66"/>
    </p:embeddedFont>
    <p:embeddedFont>
      <p:font typeface="Orbitron" panose="020B0604020202020204" charset="0"/>
      <p:regular r:id="rId67"/>
      <p:bold r:id="rId68"/>
    </p:embeddedFont>
    <p:embeddedFont>
      <p:font typeface="PT Sans" panose="020B0604020202020204" charset="0"/>
      <p:regular r:id="rId69"/>
      <p:bold r:id="rId70"/>
      <p:italic r:id="rId71"/>
      <p:boldItalic r:id="rId72"/>
    </p:embeddedFont>
    <p:embeddedFont>
      <p:font typeface="Quattrocento Sans"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7" roundtripDataSignature="AMtx7mg9R5xpuF9v8TUBTwqt8R1DSvzfH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1.fntdata"/><Relationship Id="rId58" Type="http://schemas.openxmlformats.org/officeDocument/2006/relationships/font" Target="fonts/font16.fntdata"/><Relationship Id="rId74" Type="http://schemas.openxmlformats.org/officeDocument/2006/relationships/font" Target="fonts/font32.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3.fntdata"/><Relationship Id="rId66"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2" name="Google Shape;12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9" name="Google Shape;156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5" name="Google Shape;157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8" name="Google Shape;15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5" name="Google Shape;159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0" i="0">
              <a:solidFill>
                <a:srgbClr val="D1D5DB"/>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2" name="Google Shape;160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0" i="0">
              <a:solidFill>
                <a:srgbClr val="D1D5DB"/>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9" name="Google Shape;160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5" name="Google Shape;161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2" name="Google Shape;162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7" name="Google Shape;162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3" name="Google Shape;163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5" name="Google Shape;13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0" name="Google Shape;164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1" name="Google Shape;165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3" name="Google Shape;166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0" name="Google Shape;167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7" name="Google Shape;167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4" name="Google Shape;168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1" name="Google Shape;169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9" name="Google Shape;169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7" name="Google Shape;170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3" name="Google Shape;171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3" name="Google Shape;171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6029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3" name="Google Shape;171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976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9" name="Google Shape;171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6" name="Google Shape;172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2" name="Google Shape;17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9" name="Google Shape;173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a:solidFill>
                <a:srgbClr val="D1D5DB"/>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9" name="Google Shape;173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a:solidFill>
                <a:srgbClr val="D1D5DB"/>
              </a:solidFill>
            </a:endParaRPr>
          </a:p>
        </p:txBody>
      </p:sp>
    </p:spTree>
    <p:extLst>
      <p:ext uri="{BB962C8B-B14F-4D97-AF65-F5344CB8AC3E}">
        <p14:creationId xmlns:p14="http://schemas.microsoft.com/office/powerpoint/2010/main" val="1973515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9" name="Google Shape;173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a:solidFill>
                <a:srgbClr val="D1D5DB"/>
              </a:solidFill>
            </a:endParaRPr>
          </a:p>
        </p:txBody>
      </p:sp>
    </p:spTree>
    <p:extLst>
      <p:ext uri="{BB962C8B-B14F-4D97-AF65-F5344CB8AC3E}">
        <p14:creationId xmlns:p14="http://schemas.microsoft.com/office/powerpoint/2010/main" val="2271787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9" name="Google Shape;173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a:solidFill>
                <a:srgbClr val="D1D5DB"/>
              </a:solidFill>
            </a:endParaRPr>
          </a:p>
        </p:txBody>
      </p:sp>
    </p:spTree>
    <p:extLst>
      <p:ext uri="{BB962C8B-B14F-4D97-AF65-F5344CB8AC3E}">
        <p14:creationId xmlns:p14="http://schemas.microsoft.com/office/powerpoint/2010/main" val="4079691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5" name="Google Shape;14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5" name="Google Shape;174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0" name="Google Shape;14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2" name="Google Shape;145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9" name="Google Shape;145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8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4" name="Google Shape;146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7"/>
          <p:cNvSpPr txBox="1">
            <a:spLocks noGrp="1"/>
          </p:cNvSpPr>
          <p:nvPr>
            <p:ph type="ctrTitle"/>
          </p:nvPr>
        </p:nvSpPr>
        <p:spPr>
          <a:xfrm>
            <a:off x="713100" y="1166625"/>
            <a:ext cx="4640100" cy="2232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37"/>
          <p:cNvSpPr txBox="1">
            <a:spLocks noGrp="1"/>
          </p:cNvSpPr>
          <p:nvPr>
            <p:ph type="subTitle" idx="1"/>
          </p:nvPr>
        </p:nvSpPr>
        <p:spPr>
          <a:xfrm>
            <a:off x="713093" y="3398924"/>
            <a:ext cx="42327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37"/>
          <p:cNvGrpSpPr/>
          <p:nvPr/>
        </p:nvGrpSpPr>
        <p:grpSpPr>
          <a:xfrm>
            <a:off x="198627" y="452709"/>
            <a:ext cx="232368" cy="973685"/>
            <a:chOff x="6656577" y="3252597"/>
            <a:chExt cx="232368" cy="973685"/>
          </a:xfrm>
        </p:grpSpPr>
        <p:sp>
          <p:nvSpPr>
            <p:cNvPr id="12" name="Google Shape;12;p3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 name="Google Shape;24;p37"/>
          <p:cNvGrpSpPr/>
          <p:nvPr/>
        </p:nvGrpSpPr>
        <p:grpSpPr>
          <a:xfrm>
            <a:off x="783960" y="4261704"/>
            <a:ext cx="518269" cy="328105"/>
            <a:chOff x="783960" y="4261704"/>
            <a:chExt cx="518269" cy="328105"/>
          </a:xfrm>
        </p:grpSpPr>
        <p:sp>
          <p:nvSpPr>
            <p:cNvPr id="25" name="Google Shape;25;p37"/>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37"/>
            <p:cNvGrpSpPr/>
            <p:nvPr/>
          </p:nvGrpSpPr>
          <p:grpSpPr>
            <a:xfrm>
              <a:off x="783960" y="4261704"/>
              <a:ext cx="518269" cy="328105"/>
              <a:chOff x="783960" y="4261704"/>
              <a:chExt cx="518269" cy="328105"/>
            </a:xfrm>
          </p:grpSpPr>
          <p:sp>
            <p:nvSpPr>
              <p:cNvPr id="27" name="Google Shape;27;p37"/>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7"/>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7"/>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7"/>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1" name="Google Shape;31;p37"/>
          <p:cNvGrpSpPr/>
          <p:nvPr/>
        </p:nvGrpSpPr>
        <p:grpSpPr>
          <a:xfrm>
            <a:off x="107062" y="345649"/>
            <a:ext cx="4182178" cy="4176917"/>
            <a:chOff x="3047674" y="939549"/>
            <a:chExt cx="4182178" cy="4176917"/>
          </a:xfrm>
        </p:grpSpPr>
        <p:sp>
          <p:nvSpPr>
            <p:cNvPr id="32" name="Google Shape;32;p37"/>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7"/>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7"/>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7"/>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7"/>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7"/>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7"/>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7"/>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37"/>
          <p:cNvGrpSpPr/>
          <p:nvPr/>
        </p:nvGrpSpPr>
        <p:grpSpPr>
          <a:xfrm>
            <a:off x="1714228" y="4261677"/>
            <a:ext cx="1271472" cy="625139"/>
            <a:chOff x="855125" y="612150"/>
            <a:chExt cx="511700" cy="251575"/>
          </a:xfrm>
        </p:grpSpPr>
        <p:sp>
          <p:nvSpPr>
            <p:cNvPr id="41" name="Google Shape;41;p37"/>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 name="Google Shape;44;p37"/>
          <p:cNvGrpSpPr/>
          <p:nvPr/>
        </p:nvGrpSpPr>
        <p:grpSpPr>
          <a:xfrm>
            <a:off x="1476312" y="221824"/>
            <a:ext cx="609540" cy="583574"/>
            <a:chOff x="3105300" y="593625"/>
            <a:chExt cx="256800" cy="245850"/>
          </a:xfrm>
        </p:grpSpPr>
        <p:sp>
          <p:nvSpPr>
            <p:cNvPr id="45" name="Google Shape;45;p3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 name="Google Shape;49;p37"/>
          <p:cNvGrpSpPr/>
          <p:nvPr/>
        </p:nvGrpSpPr>
        <p:grpSpPr>
          <a:xfrm>
            <a:off x="3963663" y="-2091225"/>
            <a:ext cx="8043475" cy="8043475"/>
            <a:chOff x="1241175" y="-1300650"/>
            <a:chExt cx="8043475" cy="8043475"/>
          </a:xfrm>
        </p:grpSpPr>
        <p:sp>
          <p:nvSpPr>
            <p:cNvPr id="50" name="Google Shape;50;p3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490"/>
        <p:cNvGrpSpPr/>
        <p:nvPr/>
      </p:nvGrpSpPr>
      <p:grpSpPr>
        <a:xfrm>
          <a:off x="0" y="0"/>
          <a:ext cx="0" cy="0"/>
          <a:chOff x="0" y="0"/>
          <a:chExt cx="0" cy="0"/>
        </a:xfrm>
      </p:grpSpPr>
      <p:sp>
        <p:nvSpPr>
          <p:cNvPr id="491" name="Google Shape;491;p46"/>
          <p:cNvSpPr txBox="1">
            <a:spLocks noGrp="1"/>
          </p:cNvSpPr>
          <p:nvPr>
            <p:ph type="title"/>
          </p:nvPr>
        </p:nvSpPr>
        <p:spPr>
          <a:xfrm>
            <a:off x="5188500" y="835632"/>
            <a:ext cx="3238200" cy="2056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2" name="Google Shape;492;p46"/>
          <p:cNvSpPr txBox="1">
            <a:spLocks noGrp="1"/>
          </p:cNvSpPr>
          <p:nvPr>
            <p:ph type="subTitle" idx="1"/>
          </p:nvPr>
        </p:nvSpPr>
        <p:spPr>
          <a:xfrm>
            <a:off x="5188500" y="2902750"/>
            <a:ext cx="3238200" cy="130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493" name="Google Shape;493;p46"/>
          <p:cNvGrpSpPr/>
          <p:nvPr/>
        </p:nvGrpSpPr>
        <p:grpSpPr>
          <a:xfrm>
            <a:off x="4713835" y="193704"/>
            <a:ext cx="4201291" cy="4832962"/>
            <a:chOff x="4713835" y="193704"/>
            <a:chExt cx="4201291" cy="4832962"/>
          </a:xfrm>
        </p:grpSpPr>
        <p:grpSp>
          <p:nvGrpSpPr>
            <p:cNvPr id="494" name="Google Shape;494;p46"/>
            <p:cNvGrpSpPr/>
            <p:nvPr/>
          </p:nvGrpSpPr>
          <p:grpSpPr>
            <a:xfrm>
              <a:off x="4992328" y="4568877"/>
              <a:ext cx="631910" cy="457789"/>
              <a:chOff x="855125" y="679497"/>
              <a:chExt cx="254310" cy="184228"/>
            </a:xfrm>
          </p:grpSpPr>
          <p:sp>
            <p:nvSpPr>
              <p:cNvPr id="495" name="Google Shape;495;p4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46"/>
            <p:cNvGrpSpPr/>
            <p:nvPr/>
          </p:nvGrpSpPr>
          <p:grpSpPr>
            <a:xfrm>
              <a:off x="8184044" y="317575"/>
              <a:ext cx="498706" cy="477465"/>
              <a:chOff x="3105300" y="593625"/>
              <a:chExt cx="256800" cy="245850"/>
            </a:xfrm>
          </p:grpSpPr>
          <p:sp>
            <p:nvSpPr>
              <p:cNvPr id="499" name="Google Shape;499;p4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 name="Google Shape;503;p46"/>
            <p:cNvGrpSpPr/>
            <p:nvPr/>
          </p:nvGrpSpPr>
          <p:grpSpPr>
            <a:xfrm>
              <a:off x="8426712" y="4401252"/>
              <a:ext cx="456233" cy="335251"/>
              <a:chOff x="8353512" y="4107552"/>
              <a:chExt cx="456233" cy="335251"/>
            </a:xfrm>
          </p:grpSpPr>
          <p:sp>
            <p:nvSpPr>
              <p:cNvPr id="504" name="Google Shape;504;p46"/>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6"/>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6"/>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7" name="Google Shape;507;p46"/>
            <p:cNvGrpSpPr/>
            <p:nvPr/>
          </p:nvGrpSpPr>
          <p:grpSpPr>
            <a:xfrm>
              <a:off x="4713835" y="193704"/>
              <a:ext cx="518269" cy="328105"/>
              <a:chOff x="783960" y="4261704"/>
              <a:chExt cx="518269" cy="328105"/>
            </a:xfrm>
          </p:grpSpPr>
          <p:sp>
            <p:nvSpPr>
              <p:cNvPr id="508" name="Google Shape;508;p4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9" name="Google Shape;509;p46"/>
              <p:cNvGrpSpPr/>
              <p:nvPr/>
            </p:nvGrpSpPr>
            <p:grpSpPr>
              <a:xfrm>
                <a:off x="783960" y="4261704"/>
                <a:ext cx="518269" cy="328105"/>
                <a:chOff x="783960" y="4261704"/>
                <a:chExt cx="518269" cy="328105"/>
              </a:xfrm>
            </p:grpSpPr>
            <p:sp>
              <p:nvSpPr>
                <p:cNvPr id="510" name="Google Shape;510;p4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14" name="Google Shape;514;p46"/>
            <p:cNvGrpSpPr/>
            <p:nvPr/>
          </p:nvGrpSpPr>
          <p:grpSpPr>
            <a:xfrm>
              <a:off x="8682758" y="1527568"/>
              <a:ext cx="232368" cy="974454"/>
              <a:chOff x="2546733" y="2525280"/>
              <a:chExt cx="232368" cy="974454"/>
            </a:xfrm>
          </p:grpSpPr>
          <p:sp>
            <p:nvSpPr>
              <p:cNvPr id="515" name="Google Shape;515;p46"/>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6"/>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6"/>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6"/>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6"/>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6"/>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6"/>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6"/>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6"/>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6"/>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6"/>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6"/>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7"/>
        <p:cNvGrpSpPr/>
        <p:nvPr/>
      </p:nvGrpSpPr>
      <p:grpSpPr>
        <a:xfrm>
          <a:off x="0" y="0"/>
          <a:ext cx="0" cy="0"/>
          <a:chOff x="0" y="0"/>
          <a:chExt cx="0" cy="0"/>
        </a:xfrm>
      </p:grpSpPr>
      <p:sp>
        <p:nvSpPr>
          <p:cNvPr id="528" name="Google Shape;528;p47"/>
          <p:cNvSpPr txBox="1">
            <a:spLocks noGrp="1"/>
          </p:cNvSpPr>
          <p:nvPr>
            <p:ph type="title"/>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29" name="Google Shape;529;p47"/>
          <p:cNvGrpSpPr/>
          <p:nvPr/>
        </p:nvGrpSpPr>
        <p:grpSpPr>
          <a:xfrm>
            <a:off x="4800605" y="-2897864"/>
            <a:ext cx="8043475" cy="8043475"/>
            <a:chOff x="1241175" y="-1300650"/>
            <a:chExt cx="8043475" cy="8043475"/>
          </a:xfrm>
        </p:grpSpPr>
        <p:sp>
          <p:nvSpPr>
            <p:cNvPr id="530" name="Google Shape;530;p4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47"/>
          <p:cNvGrpSpPr/>
          <p:nvPr/>
        </p:nvGrpSpPr>
        <p:grpSpPr>
          <a:xfrm>
            <a:off x="149053" y="4565252"/>
            <a:ext cx="631910" cy="457789"/>
            <a:chOff x="855125" y="679497"/>
            <a:chExt cx="254310" cy="184228"/>
          </a:xfrm>
        </p:grpSpPr>
        <p:sp>
          <p:nvSpPr>
            <p:cNvPr id="538" name="Google Shape;538;p4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1" name="Google Shape;541;p47"/>
          <p:cNvGrpSpPr/>
          <p:nvPr/>
        </p:nvGrpSpPr>
        <p:grpSpPr>
          <a:xfrm>
            <a:off x="8566487" y="4536452"/>
            <a:ext cx="482553" cy="515376"/>
            <a:chOff x="5188437" y="4434502"/>
            <a:chExt cx="482553" cy="515376"/>
          </a:xfrm>
        </p:grpSpPr>
        <p:sp>
          <p:nvSpPr>
            <p:cNvPr id="542" name="Google Shape;542;p47"/>
            <p:cNvSpPr/>
            <p:nvPr/>
          </p:nvSpPr>
          <p:spPr>
            <a:xfrm>
              <a:off x="5188437" y="47118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5" name="Google Shape;545;p47"/>
          <p:cNvGrpSpPr/>
          <p:nvPr/>
        </p:nvGrpSpPr>
        <p:grpSpPr>
          <a:xfrm>
            <a:off x="8566483" y="404987"/>
            <a:ext cx="355723" cy="1888212"/>
            <a:chOff x="124471" y="1153724"/>
            <a:chExt cx="355723" cy="1888212"/>
          </a:xfrm>
        </p:grpSpPr>
        <p:sp>
          <p:nvSpPr>
            <p:cNvPr id="546" name="Google Shape;546;p4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47"/>
          <p:cNvGrpSpPr/>
          <p:nvPr/>
        </p:nvGrpSpPr>
        <p:grpSpPr>
          <a:xfrm>
            <a:off x="149052" y="264134"/>
            <a:ext cx="232368" cy="973685"/>
            <a:chOff x="6656577" y="3252597"/>
            <a:chExt cx="232368" cy="973685"/>
          </a:xfrm>
        </p:grpSpPr>
        <p:sp>
          <p:nvSpPr>
            <p:cNvPr id="552" name="Google Shape;552;p4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47"/>
          <p:cNvGrpSpPr/>
          <p:nvPr/>
        </p:nvGrpSpPr>
        <p:grpSpPr>
          <a:xfrm>
            <a:off x="7173812" y="193699"/>
            <a:ext cx="609540" cy="583574"/>
            <a:chOff x="3105300" y="593625"/>
            <a:chExt cx="256800" cy="245850"/>
          </a:xfrm>
        </p:grpSpPr>
        <p:sp>
          <p:nvSpPr>
            <p:cNvPr id="565" name="Google Shape;565;p4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69"/>
        <p:cNvGrpSpPr/>
        <p:nvPr/>
      </p:nvGrpSpPr>
      <p:grpSpPr>
        <a:xfrm>
          <a:off x="0" y="0"/>
          <a:ext cx="0" cy="0"/>
          <a:chOff x="0" y="0"/>
          <a:chExt cx="0" cy="0"/>
        </a:xfrm>
      </p:grpSpPr>
      <p:sp>
        <p:nvSpPr>
          <p:cNvPr id="570" name="Google Shape;570;p48"/>
          <p:cNvSpPr txBox="1">
            <a:spLocks noGrp="1"/>
          </p:cNvSpPr>
          <p:nvPr>
            <p:ph type="title"/>
          </p:nvPr>
        </p:nvSpPr>
        <p:spPr>
          <a:xfrm>
            <a:off x="3599548" y="2672913"/>
            <a:ext cx="194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71" name="Google Shape;571;p48"/>
          <p:cNvSpPr txBox="1">
            <a:spLocks noGrp="1"/>
          </p:cNvSpPr>
          <p:nvPr>
            <p:ph type="subTitle" idx="1"/>
          </p:nvPr>
        </p:nvSpPr>
        <p:spPr>
          <a:xfrm>
            <a:off x="3599552" y="3200632"/>
            <a:ext cx="1944900" cy="67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72" name="Google Shape;572;p48"/>
          <p:cNvSpPr txBox="1">
            <a:spLocks noGrp="1"/>
          </p:cNvSpPr>
          <p:nvPr>
            <p:ph type="title" idx="2"/>
          </p:nvPr>
        </p:nvSpPr>
        <p:spPr>
          <a:xfrm>
            <a:off x="720000" y="2672925"/>
            <a:ext cx="194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73" name="Google Shape;573;p48"/>
          <p:cNvSpPr txBox="1">
            <a:spLocks noGrp="1"/>
          </p:cNvSpPr>
          <p:nvPr>
            <p:ph type="subTitle" idx="3"/>
          </p:nvPr>
        </p:nvSpPr>
        <p:spPr>
          <a:xfrm>
            <a:off x="720025" y="3200625"/>
            <a:ext cx="1944900" cy="67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74" name="Google Shape;574;p48"/>
          <p:cNvSpPr txBox="1">
            <a:spLocks noGrp="1"/>
          </p:cNvSpPr>
          <p:nvPr>
            <p:ph type="title" idx="4"/>
          </p:nvPr>
        </p:nvSpPr>
        <p:spPr>
          <a:xfrm>
            <a:off x="6486000" y="2672925"/>
            <a:ext cx="194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75" name="Google Shape;575;p48"/>
          <p:cNvSpPr txBox="1">
            <a:spLocks noGrp="1"/>
          </p:cNvSpPr>
          <p:nvPr>
            <p:ph type="subTitle" idx="5"/>
          </p:nvPr>
        </p:nvSpPr>
        <p:spPr>
          <a:xfrm>
            <a:off x="6486007" y="3200625"/>
            <a:ext cx="1944900" cy="67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76" name="Google Shape;576;p48"/>
          <p:cNvSpPr txBox="1">
            <a:spLocks noGrp="1"/>
          </p:cNvSpPr>
          <p:nvPr>
            <p:ph type="title" idx="6"/>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77" name="Google Shape;577;p48"/>
          <p:cNvGrpSpPr/>
          <p:nvPr/>
        </p:nvGrpSpPr>
        <p:grpSpPr>
          <a:xfrm>
            <a:off x="4800605" y="-2897864"/>
            <a:ext cx="8043475" cy="8043475"/>
            <a:chOff x="1241175" y="-1300650"/>
            <a:chExt cx="8043475" cy="8043475"/>
          </a:xfrm>
        </p:grpSpPr>
        <p:sp>
          <p:nvSpPr>
            <p:cNvPr id="578" name="Google Shape;578;p4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p48"/>
          <p:cNvGrpSpPr/>
          <p:nvPr/>
        </p:nvGrpSpPr>
        <p:grpSpPr>
          <a:xfrm>
            <a:off x="774553" y="4436302"/>
            <a:ext cx="631910" cy="457789"/>
            <a:chOff x="855125" y="679497"/>
            <a:chExt cx="254310" cy="184228"/>
          </a:xfrm>
        </p:grpSpPr>
        <p:sp>
          <p:nvSpPr>
            <p:cNvPr id="586" name="Google Shape;586;p4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9" name="Google Shape;589;p48"/>
          <p:cNvGrpSpPr/>
          <p:nvPr/>
        </p:nvGrpSpPr>
        <p:grpSpPr>
          <a:xfrm>
            <a:off x="5789084" y="4301884"/>
            <a:ext cx="648306" cy="649281"/>
            <a:chOff x="5022684" y="4300597"/>
            <a:chExt cx="648306" cy="649281"/>
          </a:xfrm>
        </p:grpSpPr>
        <p:sp>
          <p:nvSpPr>
            <p:cNvPr id="590" name="Google Shape;590;p4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4" name="Google Shape;594;p48"/>
          <p:cNvGrpSpPr/>
          <p:nvPr/>
        </p:nvGrpSpPr>
        <p:grpSpPr>
          <a:xfrm>
            <a:off x="8566483" y="404987"/>
            <a:ext cx="355723" cy="1888212"/>
            <a:chOff x="124471" y="1153724"/>
            <a:chExt cx="355723" cy="1888212"/>
          </a:xfrm>
        </p:grpSpPr>
        <p:sp>
          <p:nvSpPr>
            <p:cNvPr id="595" name="Google Shape;595;p48"/>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8"/>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8"/>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 name="Google Shape;600;p48"/>
          <p:cNvGrpSpPr/>
          <p:nvPr/>
        </p:nvGrpSpPr>
        <p:grpSpPr>
          <a:xfrm>
            <a:off x="169027" y="1732884"/>
            <a:ext cx="232368" cy="973685"/>
            <a:chOff x="6656577" y="3252597"/>
            <a:chExt cx="232368" cy="973685"/>
          </a:xfrm>
        </p:grpSpPr>
        <p:sp>
          <p:nvSpPr>
            <p:cNvPr id="601" name="Google Shape;601;p48"/>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8"/>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8"/>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8"/>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8"/>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8"/>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8"/>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8"/>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8"/>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8"/>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8"/>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8"/>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 name="Google Shape;613;p48"/>
          <p:cNvGrpSpPr/>
          <p:nvPr/>
        </p:nvGrpSpPr>
        <p:grpSpPr>
          <a:xfrm>
            <a:off x="3043824" y="4730918"/>
            <a:ext cx="229482" cy="220255"/>
            <a:chOff x="250712" y="2821681"/>
            <a:chExt cx="229482" cy="220255"/>
          </a:xfrm>
        </p:grpSpPr>
        <p:sp>
          <p:nvSpPr>
            <p:cNvPr id="614" name="Google Shape;614;p4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 name="Google Shape;616;p48"/>
          <p:cNvGrpSpPr/>
          <p:nvPr/>
        </p:nvGrpSpPr>
        <p:grpSpPr>
          <a:xfrm>
            <a:off x="551187" y="193699"/>
            <a:ext cx="609540" cy="583574"/>
            <a:chOff x="3105300" y="593625"/>
            <a:chExt cx="256800" cy="245850"/>
          </a:xfrm>
        </p:grpSpPr>
        <p:sp>
          <p:nvSpPr>
            <p:cNvPr id="617" name="Google Shape;617;p4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4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1"/>
        <p:cNvGrpSpPr/>
        <p:nvPr/>
      </p:nvGrpSpPr>
      <p:grpSpPr>
        <a:xfrm>
          <a:off x="0" y="0"/>
          <a:ext cx="0" cy="0"/>
          <a:chOff x="0" y="0"/>
          <a:chExt cx="0" cy="0"/>
        </a:xfrm>
      </p:grpSpPr>
      <p:sp>
        <p:nvSpPr>
          <p:cNvPr id="622" name="Google Shape;622;p49"/>
          <p:cNvSpPr txBox="1">
            <a:spLocks noGrp="1"/>
          </p:cNvSpPr>
          <p:nvPr>
            <p:ph type="title"/>
          </p:nvPr>
        </p:nvSpPr>
        <p:spPr>
          <a:xfrm>
            <a:off x="2447100" y="662625"/>
            <a:ext cx="5983800" cy="25293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73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623" name="Google Shape;623;p49"/>
          <p:cNvGrpSpPr/>
          <p:nvPr/>
        </p:nvGrpSpPr>
        <p:grpSpPr>
          <a:xfrm>
            <a:off x="3963663" y="-2091225"/>
            <a:ext cx="8043475" cy="8043475"/>
            <a:chOff x="1241175" y="-1300650"/>
            <a:chExt cx="8043475" cy="8043475"/>
          </a:xfrm>
        </p:grpSpPr>
        <p:sp>
          <p:nvSpPr>
            <p:cNvPr id="624" name="Google Shape;624;p4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1" name="Google Shape;631;p49"/>
          <p:cNvGrpSpPr/>
          <p:nvPr/>
        </p:nvGrpSpPr>
        <p:grpSpPr>
          <a:xfrm>
            <a:off x="551187" y="193699"/>
            <a:ext cx="609540" cy="583574"/>
            <a:chOff x="3105300" y="593625"/>
            <a:chExt cx="256800" cy="245850"/>
          </a:xfrm>
        </p:grpSpPr>
        <p:sp>
          <p:nvSpPr>
            <p:cNvPr id="632" name="Google Shape;632;p4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6" name="Google Shape;636;p49"/>
          <p:cNvGrpSpPr/>
          <p:nvPr/>
        </p:nvGrpSpPr>
        <p:grpSpPr>
          <a:xfrm>
            <a:off x="8184044" y="317575"/>
            <a:ext cx="498706" cy="477465"/>
            <a:chOff x="3105300" y="593625"/>
            <a:chExt cx="256800" cy="245850"/>
          </a:xfrm>
        </p:grpSpPr>
        <p:sp>
          <p:nvSpPr>
            <p:cNvPr id="637" name="Google Shape;637;p4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1" name="Google Shape;641;p49"/>
          <p:cNvGrpSpPr/>
          <p:nvPr/>
        </p:nvGrpSpPr>
        <p:grpSpPr>
          <a:xfrm>
            <a:off x="8353512" y="4107552"/>
            <a:ext cx="456233" cy="335251"/>
            <a:chOff x="8353512" y="4107552"/>
            <a:chExt cx="456233" cy="335251"/>
          </a:xfrm>
        </p:grpSpPr>
        <p:sp>
          <p:nvSpPr>
            <p:cNvPr id="642" name="Google Shape;642;p49"/>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9"/>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9"/>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49"/>
          <p:cNvGrpSpPr/>
          <p:nvPr/>
        </p:nvGrpSpPr>
        <p:grpSpPr>
          <a:xfrm>
            <a:off x="4713835" y="193704"/>
            <a:ext cx="518269" cy="328105"/>
            <a:chOff x="783960" y="4261704"/>
            <a:chExt cx="518269" cy="328105"/>
          </a:xfrm>
        </p:grpSpPr>
        <p:sp>
          <p:nvSpPr>
            <p:cNvPr id="646" name="Google Shape;646;p4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7" name="Google Shape;647;p49"/>
            <p:cNvGrpSpPr/>
            <p:nvPr/>
          </p:nvGrpSpPr>
          <p:grpSpPr>
            <a:xfrm>
              <a:off x="783960" y="4261704"/>
              <a:ext cx="518269" cy="328105"/>
              <a:chOff x="783960" y="4261704"/>
              <a:chExt cx="518269" cy="328105"/>
            </a:xfrm>
          </p:grpSpPr>
          <p:sp>
            <p:nvSpPr>
              <p:cNvPr id="648" name="Google Shape;648;p4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52" name="Google Shape;652;p49"/>
          <p:cNvGrpSpPr/>
          <p:nvPr/>
        </p:nvGrpSpPr>
        <p:grpSpPr>
          <a:xfrm>
            <a:off x="8682758" y="1527568"/>
            <a:ext cx="232368" cy="974454"/>
            <a:chOff x="2546733" y="2525280"/>
            <a:chExt cx="232368" cy="974454"/>
          </a:xfrm>
        </p:grpSpPr>
        <p:sp>
          <p:nvSpPr>
            <p:cNvPr id="653" name="Google Shape;653;p49"/>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9"/>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9"/>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9"/>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9"/>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9"/>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9"/>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49"/>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9"/>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9"/>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9"/>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49"/>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5" name="Google Shape;665;p49"/>
          <p:cNvGrpSpPr/>
          <p:nvPr/>
        </p:nvGrpSpPr>
        <p:grpSpPr>
          <a:xfrm>
            <a:off x="4081928" y="4515327"/>
            <a:ext cx="631910" cy="457789"/>
            <a:chOff x="855125" y="679497"/>
            <a:chExt cx="254310" cy="184228"/>
          </a:xfrm>
        </p:grpSpPr>
        <p:sp>
          <p:nvSpPr>
            <p:cNvPr id="666" name="Google Shape;666;p4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669"/>
        <p:cNvGrpSpPr/>
        <p:nvPr/>
      </p:nvGrpSpPr>
      <p:grpSpPr>
        <a:xfrm>
          <a:off x="0" y="0"/>
          <a:ext cx="0" cy="0"/>
          <a:chOff x="0" y="0"/>
          <a:chExt cx="0" cy="0"/>
        </a:xfrm>
      </p:grpSpPr>
      <p:sp>
        <p:nvSpPr>
          <p:cNvPr id="670" name="Google Shape;670;p50"/>
          <p:cNvSpPr txBox="1">
            <a:spLocks noGrp="1"/>
          </p:cNvSpPr>
          <p:nvPr>
            <p:ph type="title"/>
          </p:nvPr>
        </p:nvSpPr>
        <p:spPr>
          <a:xfrm>
            <a:off x="5434200" y="1666013"/>
            <a:ext cx="2996700" cy="507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71" name="Google Shape;671;p50"/>
          <p:cNvSpPr txBox="1">
            <a:spLocks noGrp="1"/>
          </p:cNvSpPr>
          <p:nvPr>
            <p:ph type="subTitle" idx="1"/>
          </p:nvPr>
        </p:nvSpPr>
        <p:spPr>
          <a:xfrm>
            <a:off x="5434200" y="2173388"/>
            <a:ext cx="2996700" cy="130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672" name="Google Shape;672;p50"/>
          <p:cNvGrpSpPr/>
          <p:nvPr/>
        </p:nvGrpSpPr>
        <p:grpSpPr>
          <a:xfrm>
            <a:off x="4800605" y="-2897864"/>
            <a:ext cx="8043475" cy="8043475"/>
            <a:chOff x="1241175" y="-1300650"/>
            <a:chExt cx="8043475" cy="8043475"/>
          </a:xfrm>
        </p:grpSpPr>
        <p:sp>
          <p:nvSpPr>
            <p:cNvPr id="673" name="Google Shape;673;p5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 name="Google Shape;680;p50"/>
          <p:cNvGrpSpPr/>
          <p:nvPr/>
        </p:nvGrpSpPr>
        <p:grpSpPr>
          <a:xfrm>
            <a:off x="551187" y="193699"/>
            <a:ext cx="609540" cy="583574"/>
            <a:chOff x="3105300" y="593625"/>
            <a:chExt cx="256800" cy="245850"/>
          </a:xfrm>
        </p:grpSpPr>
        <p:sp>
          <p:nvSpPr>
            <p:cNvPr id="681" name="Google Shape;681;p5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5" name="Google Shape;685;p50"/>
          <p:cNvGrpSpPr/>
          <p:nvPr/>
        </p:nvGrpSpPr>
        <p:grpSpPr>
          <a:xfrm>
            <a:off x="8297559" y="4340559"/>
            <a:ext cx="648306" cy="649281"/>
            <a:chOff x="5022684" y="4300597"/>
            <a:chExt cx="648306" cy="649281"/>
          </a:xfrm>
        </p:grpSpPr>
        <p:sp>
          <p:nvSpPr>
            <p:cNvPr id="686" name="Google Shape;686;p5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 name="Google Shape;690;p50"/>
          <p:cNvGrpSpPr/>
          <p:nvPr/>
        </p:nvGrpSpPr>
        <p:grpSpPr>
          <a:xfrm>
            <a:off x="2949085" y="475916"/>
            <a:ext cx="365869" cy="328105"/>
            <a:chOff x="7194285" y="1228366"/>
            <a:chExt cx="365869" cy="328105"/>
          </a:xfrm>
        </p:grpSpPr>
        <p:sp>
          <p:nvSpPr>
            <p:cNvPr id="691" name="Google Shape;691;p50"/>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0"/>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0"/>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0"/>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5" name="Google Shape;695;p50"/>
          <p:cNvGrpSpPr/>
          <p:nvPr/>
        </p:nvGrpSpPr>
        <p:grpSpPr>
          <a:xfrm>
            <a:off x="8566483" y="404987"/>
            <a:ext cx="355723" cy="1888212"/>
            <a:chOff x="124471" y="1153724"/>
            <a:chExt cx="355723" cy="1888212"/>
          </a:xfrm>
        </p:grpSpPr>
        <p:sp>
          <p:nvSpPr>
            <p:cNvPr id="696" name="Google Shape;696;p5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 name="Google Shape;701;p50"/>
          <p:cNvGrpSpPr/>
          <p:nvPr/>
        </p:nvGrpSpPr>
        <p:grpSpPr>
          <a:xfrm>
            <a:off x="194827" y="3591559"/>
            <a:ext cx="232368" cy="973685"/>
            <a:chOff x="6656577" y="3252597"/>
            <a:chExt cx="232368" cy="973685"/>
          </a:xfrm>
        </p:grpSpPr>
        <p:sp>
          <p:nvSpPr>
            <p:cNvPr id="702" name="Google Shape;702;p50"/>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0"/>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0"/>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0"/>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0"/>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0"/>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0"/>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0"/>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0"/>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0"/>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0"/>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0"/>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4" name="Google Shape;714;p50"/>
          <p:cNvGrpSpPr/>
          <p:nvPr/>
        </p:nvGrpSpPr>
        <p:grpSpPr>
          <a:xfrm>
            <a:off x="1309778" y="4436302"/>
            <a:ext cx="631910" cy="457789"/>
            <a:chOff x="855125" y="679497"/>
            <a:chExt cx="254310" cy="184228"/>
          </a:xfrm>
        </p:grpSpPr>
        <p:sp>
          <p:nvSpPr>
            <p:cNvPr id="715" name="Google Shape;715;p50"/>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0"/>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0"/>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718"/>
        <p:cNvGrpSpPr/>
        <p:nvPr/>
      </p:nvGrpSpPr>
      <p:grpSpPr>
        <a:xfrm>
          <a:off x="0" y="0"/>
          <a:ext cx="0" cy="0"/>
          <a:chOff x="0" y="0"/>
          <a:chExt cx="0" cy="0"/>
        </a:xfrm>
      </p:grpSpPr>
      <p:grpSp>
        <p:nvGrpSpPr>
          <p:cNvPr id="719" name="Google Shape;719;p51"/>
          <p:cNvGrpSpPr/>
          <p:nvPr/>
        </p:nvGrpSpPr>
        <p:grpSpPr>
          <a:xfrm>
            <a:off x="4856905" y="-5007110"/>
            <a:ext cx="8043475" cy="8043475"/>
            <a:chOff x="1241175" y="-1300650"/>
            <a:chExt cx="8043475" cy="8043475"/>
          </a:xfrm>
        </p:grpSpPr>
        <p:sp>
          <p:nvSpPr>
            <p:cNvPr id="720" name="Google Shape;720;p5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7" name="Google Shape;727;p51"/>
          <p:cNvSpPr txBox="1">
            <a:spLocks noGrp="1"/>
          </p:cNvSpPr>
          <p:nvPr>
            <p:ph type="title"/>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728" name="Google Shape;728;p51"/>
          <p:cNvGrpSpPr/>
          <p:nvPr/>
        </p:nvGrpSpPr>
        <p:grpSpPr>
          <a:xfrm>
            <a:off x="8028260" y="322966"/>
            <a:ext cx="365869" cy="328105"/>
            <a:chOff x="7194285" y="1228366"/>
            <a:chExt cx="365869" cy="328105"/>
          </a:xfrm>
        </p:grpSpPr>
        <p:sp>
          <p:nvSpPr>
            <p:cNvPr id="729" name="Google Shape;729;p51"/>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1"/>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1"/>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1"/>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3" name="Google Shape;733;p51"/>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1"/>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5" name="Google Shape;735;p51"/>
          <p:cNvGrpSpPr/>
          <p:nvPr/>
        </p:nvGrpSpPr>
        <p:grpSpPr>
          <a:xfrm>
            <a:off x="259146" y="784762"/>
            <a:ext cx="354818" cy="4210262"/>
            <a:chOff x="174946" y="-1168326"/>
            <a:chExt cx="354818" cy="4210262"/>
          </a:xfrm>
        </p:grpSpPr>
        <p:sp>
          <p:nvSpPr>
            <p:cNvPr id="736" name="Google Shape;736;p51"/>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1"/>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1"/>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1" name="Google Shape;741;p51"/>
          <p:cNvGrpSpPr/>
          <p:nvPr/>
        </p:nvGrpSpPr>
        <p:grpSpPr>
          <a:xfrm>
            <a:off x="815562" y="153237"/>
            <a:ext cx="609540" cy="583574"/>
            <a:chOff x="3105300" y="593625"/>
            <a:chExt cx="256800" cy="245850"/>
          </a:xfrm>
        </p:grpSpPr>
        <p:sp>
          <p:nvSpPr>
            <p:cNvPr id="742" name="Google Shape;742;p5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6" name="Google Shape;746;p51"/>
          <p:cNvGrpSpPr/>
          <p:nvPr/>
        </p:nvGrpSpPr>
        <p:grpSpPr>
          <a:xfrm>
            <a:off x="8594804" y="1188192"/>
            <a:ext cx="477477" cy="478195"/>
            <a:chOff x="5022684" y="4300597"/>
            <a:chExt cx="648306" cy="649281"/>
          </a:xfrm>
        </p:grpSpPr>
        <p:sp>
          <p:nvSpPr>
            <p:cNvPr id="747" name="Google Shape;747;p5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1"/>
        <p:cNvGrpSpPr/>
        <p:nvPr/>
      </p:nvGrpSpPr>
      <p:grpSpPr>
        <a:xfrm>
          <a:off x="0" y="0"/>
          <a:ext cx="0" cy="0"/>
          <a:chOff x="0" y="0"/>
          <a:chExt cx="0" cy="0"/>
        </a:xfrm>
      </p:grpSpPr>
      <p:sp>
        <p:nvSpPr>
          <p:cNvPr id="752" name="Google Shape;752;p52"/>
          <p:cNvSpPr txBox="1">
            <a:spLocks noGrp="1"/>
          </p:cNvSpPr>
          <p:nvPr>
            <p:ph type="title" hasCustomPrompt="1"/>
          </p:nvPr>
        </p:nvSpPr>
        <p:spPr>
          <a:xfrm>
            <a:off x="706649" y="1096375"/>
            <a:ext cx="5648100" cy="123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9600"/>
              <a:buNone/>
              <a:defRPr sz="85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53" name="Google Shape;753;p52"/>
          <p:cNvSpPr txBox="1">
            <a:spLocks noGrp="1"/>
          </p:cNvSpPr>
          <p:nvPr>
            <p:ph type="subTitle" idx="1"/>
          </p:nvPr>
        </p:nvSpPr>
        <p:spPr>
          <a:xfrm>
            <a:off x="706649" y="2350104"/>
            <a:ext cx="5648100" cy="39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754" name="Google Shape;754;p52"/>
          <p:cNvGrpSpPr/>
          <p:nvPr/>
        </p:nvGrpSpPr>
        <p:grpSpPr>
          <a:xfrm>
            <a:off x="3963663" y="-2091225"/>
            <a:ext cx="8043475" cy="8043475"/>
            <a:chOff x="1241175" y="-1300650"/>
            <a:chExt cx="8043475" cy="8043475"/>
          </a:xfrm>
        </p:grpSpPr>
        <p:sp>
          <p:nvSpPr>
            <p:cNvPr id="755" name="Google Shape;755;p5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5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5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5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5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5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5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 name="Google Shape;762;p52"/>
          <p:cNvGrpSpPr/>
          <p:nvPr/>
        </p:nvGrpSpPr>
        <p:grpSpPr>
          <a:xfrm>
            <a:off x="551187" y="193699"/>
            <a:ext cx="609540" cy="583574"/>
            <a:chOff x="3105300" y="593625"/>
            <a:chExt cx="256800" cy="245850"/>
          </a:xfrm>
        </p:grpSpPr>
        <p:sp>
          <p:nvSpPr>
            <p:cNvPr id="763" name="Google Shape;763;p5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5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5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5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7" name="Google Shape;767;p52"/>
          <p:cNvGrpSpPr/>
          <p:nvPr/>
        </p:nvGrpSpPr>
        <p:grpSpPr>
          <a:xfrm>
            <a:off x="706662" y="4516977"/>
            <a:ext cx="456233" cy="335251"/>
            <a:chOff x="8353512" y="4107552"/>
            <a:chExt cx="456233" cy="335251"/>
          </a:xfrm>
        </p:grpSpPr>
        <p:sp>
          <p:nvSpPr>
            <p:cNvPr id="768" name="Google Shape;768;p52"/>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52"/>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52"/>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1" name="Google Shape;771;p52"/>
          <p:cNvGrpSpPr/>
          <p:nvPr/>
        </p:nvGrpSpPr>
        <p:grpSpPr>
          <a:xfrm>
            <a:off x="196508" y="2739893"/>
            <a:ext cx="232368" cy="974454"/>
            <a:chOff x="2546733" y="2525280"/>
            <a:chExt cx="232368" cy="974454"/>
          </a:xfrm>
        </p:grpSpPr>
        <p:sp>
          <p:nvSpPr>
            <p:cNvPr id="772" name="Google Shape;772;p52"/>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52"/>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52"/>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52"/>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52"/>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52"/>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52"/>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52"/>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52"/>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52"/>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52"/>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52"/>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4" name="Google Shape;784;p52"/>
          <p:cNvGrpSpPr/>
          <p:nvPr/>
        </p:nvGrpSpPr>
        <p:grpSpPr>
          <a:xfrm>
            <a:off x="4713835" y="193704"/>
            <a:ext cx="3968915" cy="1092688"/>
            <a:chOff x="4713835" y="193704"/>
            <a:chExt cx="3968915" cy="1092688"/>
          </a:xfrm>
        </p:grpSpPr>
        <p:sp>
          <p:nvSpPr>
            <p:cNvPr id="785" name="Google Shape;785;p52"/>
            <p:cNvSpPr/>
            <p:nvPr/>
          </p:nvSpPr>
          <p:spPr>
            <a:xfrm flipH="1">
              <a:off x="6808929" y="1130852"/>
              <a:ext cx="48874" cy="48874"/>
            </a:xfrm>
            <a:custGeom>
              <a:avLst/>
              <a:gdLst/>
              <a:ahLst/>
              <a:cxnLst/>
              <a:rect l="l" t="t" r="r" b="b"/>
              <a:pathLst>
                <a:path w="2170" h="2170" extrusionOk="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52"/>
            <p:cNvSpPr/>
            <p:nvPr/>
          </p:nvSpPr>
          <p:spPr>
            <a:xfrm flipH="1">
              <a:off x="6695483" y="1227023"/>
              <a:ext cx="60135" cy="59369"/>
            </a:xfrm>
            <a:custGeom>
              <a:avLst/>
              <a:gdLst/>
              <a:ahLst/>
              <a:cxnLst/>
              <a:rect l="l" t="t" r="r" b="b"/>
              <a:pathLst>
                <a:path w="2670" h="2636" extrusionOk="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52"/>
            <p:cNvSpPr/>
            <p:nvPr/>
          </p:nvSpPr>
          <p:spPr>
            <a:xfrm flipH="1">
              <a:off x="6630889" y="1003150"/>
              <a:ext cx="143513" cy="121734"/>
            </a:xfrm>
            <a:custGeom>
              <a:avLst/>
              <a:gdLst/>
              <a:ahLst/>
              <a:cxnLst/>
              <a:rect l="l" t="t" r="r" b="b"/>
              <a:pathLst>
                <a:path w="6372" h="5405" extrusionOk="0">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8" name="Google Shape;788;p52"/>
            <p:cNvGrpSpPr/>
            <p:nvPr/>
          </p:nvGrpSpPr>
          <p:grpSpPr>
            <a:xfrm>
              <a:off x="8184044" y="317575"/>
              <a:ext cx="498706" cy="477465"/>
              <a:chOff x="3105300" y="593625"/>
              <a:chExt cx="256800" cy="245850"/>
            </a:xfrm>
          </p:grpSpPr>
          <p:sp>
            <p:nvSpPr>
              <p:cNvPr id="789" name="Google Shape;789;p5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5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5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5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3" name="Google Shape;793;p52"/>
            <p:cNvGrpSpPr/>
            <p:nvPr/>
          </p:nvGrpSpPr>
          <p:grpSpPr>
            <a:xfrm>
              <a:off x="4713835" y="193704"/>
              <a:ext cx="518269" cy="328105"/>
              <a:chOff x="783960" y="4261704"/>
              <a:chExt cx="518269" cy="328105"/>
            </a:xfrm>
          </p:grpSpPr>
          <p:sp>
            <p:nvSpPr>
              <p:cNvPr id="794" name="Google Shape;794;p5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5" name="Google Shape;795;p52"/>
              <p:cNvGrpSpPr/>
              <p:nvPr/>
            </p:nvGrpSpPr>
            <p:grpSpPr>
              <a:xfrm>
                <a:off x="783960" y="4261704"/>
                <a:ext cx="518269" cy="328105"/>
                <a:chOff x="783960" y="4261704"/>
                <a:chExt cx="518269" cy="328105"/>
              </a:xfrm>
            </p:grpSpPr>
            <p:sp>
              <p:nvSpPr>
                <p:cNvPr id="796" name="Google Shape;796;p5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5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5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5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800" name="Google Shape;800;p52"/>
          <p:cNvGrpSpPr/>
          <p:nvPr/>
        </p:nvGrpSpPr>
        <p:grpSpPr>
          <a:xfrm>
            <a:off x="2574719" y="4105346"/>
            <a:ext cx="2873150" cy="840725"/>
            <a:chOff x="2574719" y="4105346"/>
            <a:chExt cx="2873150" cy="840725"/>
          </a:xfrm>
        </p:grpSpPr>
        <p:sp>
          <p:nvSpPr>
            <p:cNvPr id="801" name="Google Shape;801;p52"/>
            <p:cNvSpPr/>
            <p:nvPr/>
          </p:nvSpPr>
          <p:spPr>
            <a:xfrm flipH="1">
              <a:off x="3202782" y="4245706"/>
              <a:ext cx="120991" cy="105946"/>
            </a:xfrm>
            <a:custGeom>
              <a:avLst/>
              <a:gdLst/>
              <a:ahLst/>
              <a:cxnLst/>
              <a:rect l="l" t="t" r="r" b="b"/>
              <a:pathLst>
                <a:path w="5372" h="4704" extrusionOk="0">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52"/>
            <p:cNvSpPr/>
            <p:nvPr/>
          </p:nvSpPr>
          <p:spPr>
            <a:xfrm flipH="1">
              <a:off x="2770057" y="4105346"/>
              <a:ext cx="101441" cy="88784"/>
            </a:xfrm>
            <a:custGeom>
              <a:avLst/>
              <a:gdLst/>
              <a:ahLst/>
              <a:cxnLst/>
              <a:rect l="l" t="t" r="r" b="b"/>
              <a:pathLst>
                <a:path w="4504" h="3942" extrusionOk="0">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52"/>
            <p:cNvSpPr/>
            <p:nvPr/>
          </p:nvSpPr>
          <p:spPr>
            <a:xfrm flipH="1">
              <a:off x="2650598" y="4625774"/>
              <a:ext cx="18806" cy="36622"/>
            </a:xfrm>
            <a:custGeom>
              <a:avLst/>
              <a:gdLst/>
              <a:ahLst/>
              <a:cxnLst/>
              <a:rect l="l" t="t" r="r" b="b"/>
              <a:pathLst>
                <a:path w="835" h="1626" extrusionOk="0">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52"/>
            <p:cNvSpPr/>
            <p:nvPr/>
          </p:nvSpPr>
          <p:spPr>
            <a:xfrm flipH="1">
              <a:off x="2676881" y="4296495"/>
              <a:ext cx="98446" cy="283941"/>
            </a:xfrm>
            <a:custGeom>
              <a:avLst/>
              <a:gdLst/>
              <a:ahLst/>
              <a:cxnLst/>
              <a:rect l="l" t="t" r="r" b="b"/>
              <a:pathLst>
                <a:path w="4371" h="12607" extrusionOk="0">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52"/>
            <p:cNvSpPr/>
            <p:nvPr/>
          </p:nvSpPr>
          <p:spPr>
            <a:xfrm flipH="1">
              <a:off x="2785080" y="4213319"/>
              <a:ext cx="18806" cy="36622"/>
            </a:xfrm>
            <a:custGeom>
              <a:avLst/>
              <a:gdLst/>
              <a:ahLst/>
              <a:cxnLst/>
              <a:rect l="l" t="t" r="r" b="b"/>
              <a:pathLst>
                <a:path w="835" h="1626" extrusionOk="0">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52"/>
            <p:cNvSpPr/>
            <p:nvPr/>
          </p:nvSpPr>
          <p:spPr>
            <a:xfrm flipH="1">
              <a:off x="2574719" y="4681314"/>
              <a:ext cx="107455" cy="95540"/>
            </a:xfrm>
            <a:custGeom>
              <a:avLst/>
              <a:gdLst/>
              <a:ahLst/>
              <a:cxnLst/>
              <a:rect l="l" t="t" r="r" b="b"/>
              <a:pathLst>
                <a:path w="4771" h="4242" extrusionOk="0">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52"/>
            <p:cNvSpPr/>
            <p:nvPr/>
          </p:nvSpPr>
          <p:spPr>
            <a:xfrm flipH="1">
              <a:off x="5377981" y="4700959"/>
              <a:ext cx="9775" cy="130000"/>
            </a:xfrm>
            <a:custGeom>
              <a:avLst/>
              <a:gdLst/>
              <a:ahLst/>
              <a:cxnLst/>
              <a:rect l="l" t="t" r="r" b="b"/>
              <a:pathLst>
                <a:path w="434" h="5772" extrusionOk="0">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52"/>
            <p:cNvSpPr/>
            <p:nvPr/>
          </p:nvSpPr>
          <p:spPr>
            <a:xfrm flipH="1">
              <a:off x="5318612" y="4761072"/>
              <a:ext cx="129257" cy="9797"/>
            </a:xfrm>
            <a:custGeom>
              <a:avLst/>
              <a:gdLst/>
              <a:ahLst/>
              <a:cxnLst/>
              <a:rect l="l" t="t" r="r" b="b"/>
              <a:pathLst>
                <a:path w="5739" h="435" extrusionOk="0">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52"/>
            <p:cNvSpPr/>
            <p:nvPr/>
          </p:nvSpPr>
          <p:spPr>
            <a:xfrm>
              <a:off x="5231472" y="4848999"/>
              <a:ext cx="95315" cy="97072"/>
            </a:xfrm>
            <a:custGeom>
              <a:avLst/>
              <a:gdLst/>
              <a:ahLst/>
              <a:cxnLst/>
              <a:rect l="l" t="t" r="r" b="b"/>
              <a:pathLst>
                <a:path w="4232" h="4310" extrusionOk="0">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10"/>
        <p:cNvGrpSpPr/>
        <p:nvPr/>
      </p:nvGrpSpPr>
      <p:grpSpPr>
        <a:xfrm>
          <a:off x="0" y="0"/>
          <a:ext cx="0" cy="0"/>
          <a:chOff x="0" y="0"/>
          <a:chExt cx="0" cy="0"/>
        </a:xfrm>
      </p:grpSpPr>
      <p:sp>
        <p:nvSpPr>
          <p:cNvPr id="811" name="Google Shape;811;p53"/>
          <p:cNvSpPr txBox="1">
            <a:spLocks noGrp="1"/>
          </p:cNvSpPr>
          <p:nvPr>
            <p:ph type="title"/>
          </p:nvPr>
        </p:nvSpPr>
        <p:spPr>
          <a:xfrm>
            <a:off x="2174175" y="1286588"/>
            <a:ext cx="1986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12" name="Google Shape;812;p53"/>
          <p:cNvSpPr txBox="1">
            <a:spLocks noGrp="1"/>
          </p:cNvSpPr>
          <p:nvPr>
            <p:ph type="subTitle" idx="1"/>
          </p:nvPr>
        </p:nvSpPr>
        <p:spPr>
          <a:xfrm>
            <a:off x="2174175" y="1814288"/>
            <a:ext cx="1986000" cy="46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3" name="Google Shape;813;p53"/>
          <p:cNvSpPr txBox="1">
            <a:spLocks noGrp="1"/>
          </p:cNvSpPr>
          <p:nvPr>
            <p:ph type="title" idx="2"/>
          </p:nvPr>
        </p:nvSpPr>
        <p:spPr>
          <a:xfrm>
            <a:off x="6145098" y="1286600"/>
            <a:ext cx="1986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14" name="Google Shape;814;p53"/>
          <p:cNvSpPr txBox="1">
            <a:spLocks noGrp="1"/>
          </p:cNvSpPr>
          <p:nvPr>
            <p:ph type="subTitle" idx="3"/>
          </p:nvPr>
        </p:nvSpPr>
        <p:spPr>
          <a:xfrm>
            <a:off x="6145150" y="1814300"/>
            <a:ext cx="1986000" cy="46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5" name="Google Shape;815;p53"/>
          <p:cNvSpPr txBox="1">
            <a:spLocks noGrp="1"/>
          </p:cNvSpPr>
          <p:nvPr>
            <p:ph type="title" idx="4"/>
          </p:nvPr>
        </p:nvSpPr>
        <p:spPr>
          <a:xfrm>
            <a:off x="2174175" y="3611400"/>
            <a:ext cx="1986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16" name="Google Shape;816;p53"/>
          <p:cNvSpPr txBox="1">
            <a:spLocks noGrp="1"/>
          </p:cNvSpPr>
          <p:nvPr>
            <p:ph type="subTitle" idx="5"/>
          </p:nvPr>
        </p:nvSpPr>
        <p:spPr>
          <a:xfrm>
            <a:off x="2174175" y="4139100"/>
            <a:ext cx="1986000" cy="46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7" name="Google Shape;817;p53"/>
          <p:cNvSpPr txBox="1">
            <a:spLocks noGrp="1"/>
          </p:cNvSpPr>
          <p:nvPr>
            <p:ph type="title" idx="6"/>
          </p:nvPr>
        </p:nvSpPr>
        <p:spPr>
          <a:xfrm>
            <a:off x="6145098" y="3611400"/>
            <a:ext cx="1986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18" name="Google Shape;818;p53"/>
          <p:cNvSpPr txBox="1">
            <a:spLocks noGrp="1"/>
          </p:cNvSpPr>
          <p:nvPr>
            <p:ph type="subTitle" idx="7"/>
          </p:nvPr>
        </p:nvSpPr>
        <p:spPr>
          <a:xfrm>
            <a:off x="6145097" y="4139100"/>
            <a:ext cx="1986000" cy="46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19" name="Google Shape;819;p53"/>
          <p:cNvSpPr txBox="1">
            <a:spLocks noGrp="1"/>
          </p:cNvSpPr>
          <p:nvPr>
            <p:ph type="title" idx="8"/>
          </p:nvPr>
        </p:nvSpPr>
        <p:spPr>
          <a:xfrm>
            <a:off x="2174177" y="2449000"/>
            <a:ext cx="1986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20" name="Google Shape;820;p53"/>
          <p:cNvSpPr txBox="1">
            <a:spLocks noGrp="1"/>
          </p:cNvSpPr>
          <p:nvPr>
            <p:ph type="subTitle" idx="9"/>
          </p:nvPr>
        </p:nvSpPr>
        <p:spPr>
          <a:xfrm>
            <a:off x="2174175" y="2976700"/>
            <a:ext cx="1986000" cy="46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1" name="Google Shape;821;p53"/>
          <p:cNvSpPr txBox="1">
            <a:spLocks noGrp="1"/>
          </p:cNvSpPr>
          <p:nvPr>
            <p:ph type="title" idx="13"/>
          </p:nvPr>
        </p:nvSpPr>
        <p:spPr>
          <a:xfrm>
            <a:off x="6145102" y="2449000"/>
            <a:ext cx="1986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22" name="Google Shape;822;p53"/>
          <p:cNvSpPr txBox="1">
            <a:spLocks noGrp="1"/>
          </p:cNvSpPr>
          <p:nvPr>
            <p:ph type="subTitle" idx="14"/>
          </p:nvPr>
        </p:nvSpPr>
        <p:spPr>
          <a:xfrm>
            <a:off x="6145100" y="2976700"/>
            <a:ext cx="1986000" cy="46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3" name="Google Shape;823;p53"/>
          <p:cNvSpPr txBox="1">
            <a:spLocks noGrp="1"/>
          </p:cNvSpPr>
          <p:nvPr>
            <p:ph type="title" idx="15"/>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824" name="Google Shape;824;p53"/>
          <p:cNvGrpSpPr/>
          <p:nvPr/>
        </p:nvGrpSpPr>
        <p:grpSpPr>
          <a:xfrm>
            <a:off x="4800605" y="-2897864"/>
            <a:ext cx="8043475" cy="8043475"/>
            <a:chOff x="1241175" y="-1300650"/>
            <a:chExt cx="8043475" cy="8043475"/>
          </a:xfrm>
        </p:grpSpPr>
        <p:sp>
          <p:nvSpPr>
            <p:cNvPr id="825" name="Google Shape;825;p5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5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5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5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5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5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5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2" name="Google Shape;832;p53"/>
          <p:cNvGrpSpPr/>
          <p:nvPr/>
        </p:nvGrpSpPr>
        <p:grpSpPr>
          <a:xfrm>
            <a:off x="218646" y="467609"/>
            <a:ext cx="8696480" cy="4569350"/>
            <a:chOff x="218646" y="467609"/>
            <a:chExt cx="8696480" cy="4569350"/>
          </a:xfrm>
        </p:grpSpPr>
        <p:grpSp>
          <p:nvGrpSpPr>
            <p:cNvPr id="833" name="Google Shape;833;p53"/>
            <p:cNvGrpSpPr/>
            <p:nvPr/>
          </p:nvGrpSpPr>
          <p:grpSpPr>
            <a:xfrm>
              <a:off x="8309110" y="4708854"/>
              <a:ext cx="518269" cy="328105"/>
              <a:chOff x="783960" y="4261704"/>
              <a:chExt cx="518269" cy="328105"/>
            </a:xfrm>
          </p:grpSpPr>
          <p:sp>
            <p:nvSpPr>
              <p:cNvPr id="834" name="Google Shape;834;p5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5" name="Google Shape;835;p53"/>
              <p:cNvGrpSpPr/>
              <p:nvPr/>
            </p:nvGrpSpPr>
            <p:grpSpPr>
              <a:xfrm>
                <a:off x="783960" y="4261704"/>
                <a:ext cx="518269" cy="328105"/>
                <a:chOff x="783960" y="4261704"/>
                <a:chExt cx="518269" cy="328105"/>
              </a:xfrm>
            </p:grpSpPr>
            <p:sp>
              <p:nvSpPr>
                <p:cNvPr id="836" name="Google Shape;836;p5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5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5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5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40" name="Google Shape;840;p53"/>
            <p:cNvGrpSpPr/>
            <p:nvPr/>
          </p:nvGrpSpPr>
          <p:grpSpPr>
            <a:xfrm>
              <a:off x="8682758" y="1527568"/>
              <a:ext cx="232368" cy="974454"/>
              <a:chOff x="2546733" y="2525280"/>
              <a:chExt cx="232368" cy="974454"/>
            </a:xfrm>
          </p:grpSpPr>
          <p:sp>
            <p:nvSpPr>
              <p:cNvPr id="841" name="Google Shape;841;p53"/>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53"/>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53"/>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53"/>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53"/>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53"/>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53"/>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53"/>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53"/>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53"/>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53"/>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53"/>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3" name="Google Shape;853;p53"/>
            <p:cNvGrpSpPr/>
            <p:nvPr/>
          </p:nvGrpSpPr>
          <p:grpSpPr>
            <a:xfrm>
              <a:off x="7931584" y="467609"/>
              <a:ext cx="648306" cy="649281"/>
              <a:chOff x="5022684" y="4300597"/>
              <a:chExt cx="648306" cy="649281"/>
            </a:xfrm>
          </p:grpSpPr>
          <p:sp>
            <p:nvSpPr>
              <p:cNvPr id="854" name="Google Shape;854;p5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5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5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5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8" name="Google Shape;858;p53"/>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9" name="Google Shape;859;p53"/>
            <p:cNvGrpSpPr/>
            <p:nvPr/>
          </p:nvGrpSpPr>
          <p:grpSpPr>
            <a:xfrm>
              <a:off x="218646" y="488887"/>
              <a:ext cx="355723" cy="1888212"/>
              <a:chOff x="124471" y="1153724"/>
              <a:chExt cx="355723" cy="1888212"/>
            </a:xfrm>
          </p:grpSpPr>
          <p:sp>
            <p:nvSpPr>
              <p:cNvPr id="860" name="Google Shape;860;p53"/>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53"/>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53"/>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5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5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5" name="Google Shape;865;p53"/>
            <p:cNvGrpSpPr/>
            <p:nvPr/>
          </p:nvGrpSpPr>
          <p:grpSpPr>
            <a:xfrm>
              <a:off x="313312" y="4328124"/>
              <a:ext cx="609540" cy="583574"/>
              <a:chOff x="3105300" y="593625"/>
              <a:chExt cx="256800" cy="245850"/>
            </a:xfrm>
          </p:grpSpPr>
          <p:sp>
            <p:nvSpPr>
              <p:cNvPr id="866" name="Google Shape;866;p5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5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5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5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70"/>
        <p:cNvGrpSpPr/>
        <p:nvPr/>
      </p:nvGrpSpPr>
      <p:grpSpPr>
        <a:xfrm>
          <a:off x="0" y="0"/>
          <a:ext cx="0" cy="0"/>
          <a:chOff x="0" y="0"/>
          <a:chExt cx="0" cy="0"/>
        </a:xfrm>
      </p:grpSpPr>
      <p:sp>
        <p:nvSpPr>
          <p:cNvPr id="871" name="Google Shape;871;p54"/>
          <p:cNvSpPr txBox="1">
            <a:spLocks noGrp="1"/>
          </p:cNvSpPr>
          <p:nvPr>
            <p:ph type="title"/>
          </p:nvPr>
        </p:nvSpPr>
        <p:spPr>
          <a:xfrm>
            <a:off x="713100" y="1260275"/>
            <a:ext cx="3535500" cy="558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20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72" name="Google Shape;872;p54"/>
          <p:cNvSpPr txBox="1">
            <a:spLocks noGrp="1"/>
          </p:cNvSpPr>
          <p:nvPr>
            <p:ph type="title" idx="2"/>
          </p:nvPr>
        </p:nvSpPr>
        <p:spPr>
          <a:xfrm>
            <a:off x="4895400" y="3195079"/>
            <a:ext cx="3535500" cy="5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20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73" name="Google Shape;873;p54"/>
          <p:cNvSpPr txBox="1">
            <a:spLocks noGrp="1"/>
          </p:cNvSpPr>
          <p:nvPr>
            <p:ph type="subTitle" idx="1"/>
          </p:nvPr>
        </p:nvSpPr>
        <p:spPr>
          <a:xfrm>
            <a:off x="4895400" y="3753979"/>
            <a:ext cx="3535500" cy="6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74" name="Google Shape;874;p54"/>
          <p:cNvSpPr txBox="1">
            <a:spLocks noGrp="1"/>
          </p:cNvSpPr>
          <p:nvPr>
            <p:ph type="subTitle" idx="3"/>
          </p:nvPr>
        </p:nvSpPr>
        <p:spPr>
          <a:xfrm>
            <a:off x="713100" y="1819175"/>
            <a:ext cx="3535500" cy="689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75" name="Google Shape;875;p54"/>
          <p:cNvSpPr txBox="1">
            <a:spLocks noGrp="1"/>
          </p:cNvSpPr>
          <p:nvPr>
            <p:ph type="title" idx="4"/>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876" name="Google Shape;876;p54"/>
          <p:cNvGrpSpPr/>
          <p:nvPr/>
        </p:nvGrpSpPr>
        <p:grpSpPr>
          <a:xfrm>
            <a:off x="4800605" y="-2897864"/>
            <a:ext cx="8043475" cy="8043475"/>
            <a:chOff x="1241175" y="-1300650"/>
            <a:chExt cx="8043475" cy="8043475"/>
          </a:xfrm>
        </p:grpSpPr>
        <p:sp>
          <p:nvSpPr>
            <p:cNvPr id="877" name="Google Shape;877;p5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5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5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5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5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5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5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4" name="Google Shape;884;p54"/>
          <p:cNvGrpSpPr/>
          <p:nvPr/>
        </p:nvGrpSpPr>
        <p:grpSpPr>
          <a:xfrm>
            <a:off x="220727" y="193699"/>
            <a:ext cx="8725138" cy="4796141"/>
            <a:chOff x="220727" y="193699"/>
            <a:chExt cx="8725138" cy="4796141"/>
          </a:xfrm>
        </p:grpSpPr>
        <p:grpSp>
          <p:nvGrpSpPr>
            <p:cNvPr id="885" name="Google Shape;885;p54"/>
            <p:cNvGrpSpPr/>
            <p:nvPr/>
          </p:nvGrpSpPr>
          <p:grpSpPr>
            <a:xfrm>
              <a:off x="551187" y="193699"/>
              <a:ext cx="609540" cy="583574"/>
              <a:chOff x="3105300" y="593625"/>
              <a:chExt cx="256800" cy="245850"/>
            </a:xfrm>
          </p:grpSpPr>
          <p:sp>
            <p:nvSpPr>
              <p:cNvPr id="886" name="Google Shape;886;p5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5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5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5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0" name="Google Shape;890;p54"/>
            <p:cNvGrpSpPr/>
            <p:nvPr/>
          </p:nvGrpSpPr>
          <p:grpSpPr>
            <a:xfrm>
              <a:off x="610153" y="4251902"/>
              <a:ext cx="631910" cy="457789"/>
              <a:chOff x="855125" y="679497"/>
              <a:chExt cx="254310" cy="184228"/>
            </a:xfrm>
          </p:grpSpPr>
          <p:sp>
            <p:nvSpPr>
              <p:cNvPr id="891" name="Google Shape;891;p5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5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5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4" name="Google Shape;894;p54"/>
            <p:cNvGrpSpPr/>
            <p:nvPr/>
          </p:nvGrpSpPr>
          <p:grpSpPr>
            <a:xfrm>
              <a:off x="8297559" y="4340559"/>
              <a:ext cx="648306" cy="649281"/>
              <a:chOff x="5022684" y="4300597"/>
              <a:chExt cx="648306" cy="649281"/>
            </a:xfrm>
          </p:grpSpPr>
          <p:sp>
            <p:nvSpPr>
              <p:cNvPr id="895" name="Google Shape;895;p54"/>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54"/>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54"/>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54"/>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9" name="Google Shape;899;p54"/>
            <p:cNvGrpSpPr/>
            <p:nvPr/>
          </p:nvGrpSpPr>
          <p:grpSpPr>
            <a:xfrm>
              <a:off x="7250460" y="1777966"/>
              <a:ext cx="365869" cy="328105"/>
              <a:chOff x="7194285" y="1228366"/>
              <a:chExt cx="365869" cy="328105"/>
            </a:xfrm>
          </p:grpSpPr>
          <p:sp>
            <p:nvSpPr>
              <p:cNvPr id="900" name="Google Shape;900;p54"/>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54"/>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54"/>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54"/>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4" name="Google Shape;904;p54"/>
            <p:cNvSpPr/>
            <p:nvPr/>
          </p:nvSpPr>
          <p:spPr>
            <a:xfrm>
              <a:off x="1471030" y="40605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5" name="Google Shape;905;p54"/>
            <p:cNvGrpSpPr/>
            <p:nvPr/>
          </p:nvGrpSpPr>
          <p:grpSpPr>
            <a:xfrm>
              <a:off x="8566483" y="404987"/>
              <a:ext cx="355723" cy="1888212"/>
              <a:chOff x="124471" y="1153724"/>
              <a:chExt cx="355723" cy="1888212"/>
            </a:xfrm>
          </p:grpSpPr>
          <p:sp>
            <p:nvSpPr>
              <p:cNvPr id="906" name="Google Shape;906;p54"/>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54"/>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54"/>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54"/>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54"/>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1" name="Google Shape;911;p54"/>
            <p:cNvGrpSpPr/>
            <p:nvPr/>
          </p:nvGrpSpPr>
          <p:grpSpPr>
            <a:xfrm>
              <a:off x="220727" y="2508884"/>
              <a:ext cx="232368" cy="973685"/>
              <a:chOff x="6656577" y="3252597"/>
              <a:chExt cx="232368" cy="973685"/>
            </a:xfrm>
          </p:grpSpPr>
          <p:sp>
            <p:nvSpPr>
              <p:cNvPr id="912" name="Google Shape;912;p5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5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5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5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5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5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5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5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5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5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5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5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24"/>
        <p:cNvGrpSpPr/>
        <p:nvPr/>
      </p:nvGrpSpPr>
      <p:grpSpPr>
        <a:xfrm>
          <a:off x="0" y="0"/>
          <a:ext cx="0" cy="0"/>
          <a:chOff x="0" y="0"/>
          <a:chExt cx="0" cy="0"/>
        </a:xfrm>
      </p:grpSpPr>
      <p:sp>
        <p:nvSpPr>
          <p:cNvPr id="925" name="Google Shape;925;p55"/>
          <p:cNvSpPr txBox="1">
            <a:spLocks noGrp="1"/>
          </p:cNvSpPr>
          <p:nvPr>
            <p:ph type="title"/>
          </p:nvPr>
        </p:nvSpPr>
        <p:spPr>
          <a:xfrm>
            <a:off x="713100" y="2909109"/>
            <a:ext cx="22581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926" name="Google Shape;926;p55"/>
          <p:cNvSpPr txBox="1">
            <a:spLocks noGrp="1"/>
          </p:cNvSpPr>
          <p:nvPr>
            <p:ph type="subTitle" idx="1"/>
          </p:nvPr>
        </p:nvSpPr>
        <p:spPr>
          <a:xfrm>
            <a:off x="713100" y="3563592"/>
            <a:ext cx="2258100" cy="57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27" name="Google Shape;927;p55"/>
          <p:cNvSpPr txBox="1">
            <a:spLocks noGrp="1"/>
          </p:cNvSpPr>
          <p:nvPr>
            <p:ph type="title" idx="2"/>
          </p:nvPr>
        </p:nvSpPr>
        <p:spPr>
          <a:xfrm>
            <a:off x="3442950" y="2909101"/>
            <a:ext cx="22581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928" name="Google Shape;928;p55"/>
          <p:cNvSpPr txBox="1">
            <a:spLocks noGrp="1"/>
          </p:cNvSpPr>
          <p:nvPr>
            <p:ph type="subTitle" idx="3"/>
          </p:nvPr>
        </p:nvSpPr>
        <p:spPr>
          <a:xfrm>
            <a:off x="3442950" y="3563573"/>
            <a:ext cx="2258100" cy="57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29" name="Google Shape;929;p55"/>
          <p:cNvSpPr txBox="1">
            <a:spLocks noGrp="1"/>
          </p:cNvSpPr>
          <p:nvPr>
            <p:ph type="title" idx="4"/>
          </p:nvPr>
        </p:nvSpPr>
        <p:spPr>
          <a:xfrm>
            <a:off x="6172800" y="2909106"/>
            <a:ext cx="22581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930" name="Google Shape;930;p55"/>
          <p:cNvSpPr txBox="1">
            <a:spLocks noGrp="1"/>
          </p:cNvSpPr>
          <p:nvPr>
            <p:ph type="subTitle" idx="5"/>
          </p:nvPr>
        </p:nvSpPr>
        <p:spPr>
          <a:xfrm>
            <a:off x="6172800" y="3563570"/>
            <a:ext cx="2258100" cy="57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31" name="Google Shape;931;p55"/>
          <p:cNvSpPr txBox="1">
            <a:spLocks noGrp="1"/>
          </p:cNvSpPr>
          <p:nvPr>
            <p:ph type="title" idx="6"/>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932" name="Google Shape;932;p55"/>
          <p:cNvGrpSpPr/>
          <p:nvPr/>
        </p:nvGrpSpPr>
        <p:grpSpPr>
          <a:xfrm>
            <a:off x="4800605" y="-2897864"/>
            <a:ext cx="8043475" cy="8043475"/>
            <a:chOff x="1241175" y="-1300650"/>
            <a:chExt cx="8043475" cy="8043475"/>
          </a:xfrm>
        </p:grpSpPr>
        <p:sp>
          <p:nvSpPr>
            <p:cNvPr id="933" name="Google Shape;933;p5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5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5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5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5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5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5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0" name="Google Shape;940;p55"/>
          <p:cNvGrpSpPr/>
          <p:nvPr/>
        </p:nvGrpSpPr>
        <p:grpSpPr>
          <a:xfrm>
            <a:off x="151608" y="193697"/>
            <a:ext cx="8800605" cy="4799168"/>
            <a:chOff x="151608" y="193697"/>
            <a:chExt cx="8800605" cy="4799168"/>
          </a:xfrm>
        </p:grpSpPr>
        <p:grpSp>
          <p:nvGrpSpPr>
            <p:cNvPr id="941" name="Google Shape;941;p55"/>
            <p:cNvGrpSpPr/>
            <p:nvPr/>
          </p:nvGrpSpPr>
          <p:grpSpPr>
            <a:xfrm>
              <a:off x="507337" y="193699"/>
              <a:ext cx="609540" cy="583574"/>
              <a:chOff x="3105300" y="593625"/>
              <a:chExt cx="256800" cy="245850"/>
            </a:xfrm>
          </p:grpSpPr>
          <p:sp>
            <p:nvSpPr>
              <p:cNvPr id="942" name="Google Shape;942;p5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5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5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5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6" name="Google Shape;946;p55"/>
            <p:cNvGrpSpPr/>
            <p:nvPr/>
          </p:nvGrpSpPr>
          <p:grpSpPr>
            <a:xfrm>
              <a:off x="8320303" y="4439327"/>
              <a:ext cx="631910" cy="457789"/>
              <a:chOff x="855125" y="679497"/>
              <a:chExt cx="254310" cy="184228"/>
            </a:xfrm>
          </p:grpSpPr>
          <p:sp>
            <p:nvSpPr>
              <p:cNvPr id="947" name="Google Shape;947;p55"/>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55"/>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55"/>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0" name="Google Shape;950;p55"/>
            <p:cNvGrpSpPr/>
            <p:nvPr/>
          </p:nvGrpSpPr>
          <p:grpSpPr>
            <a:xfrm>
              <a:off x="342634" y="4343584"/>
              <a:ext cx="648306" cy="649281"/>
              <a:chOff x="5022684" y="4300597"/>
              <a:chExt cx="648306" cy="649281"/>
            </a:xfrm>
          </p:grpSpPr>
          <p:sp>
            <p:nvSpPr>
              <p:cNvPr id="951" name="Google Shape;951;p5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5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5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5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5" name="Google Shape;955;p55"/>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6" name="Google Shape;956;p55"/>
            <p:cNvGrpSpPr/>
            <p:nvPr/>
          </p:nvGrpSpPr>
          <p:grpSpPr>
            <a:xfrm>
              <a:off x="151608" y="1402587"/>
              <a:ext cx="355723" cy="1888212"/>
              <a:chOff x="124471" y="1153724"/>
              <a:chExt cx="355723" cy="1888212"/>
            </a:xfrm>
          </p:grpSpPr>
          <p:sp>
            <p:nvSpPr>
              <p:cNvPr id="957" name="Google Shape;957;p5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5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5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5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5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2" name="Google Shape;962;p55"/>
            <p:cNvGrpSpPr/>
            <p:nvPr/>
          </p:nvGrpSpPr>
          <p:grpSpPr>
            <a:xfrm>
              <a:off x="8719827" y="646259"/>
              <a:ext cx="232368" cy="973685"/>
              <a:chOff x="6656577" y="3252597"/>
              <a:chExt cx="232368" cy="973685"/>
            </a:xfrm>
          </p:grpSpPr>
          <p:sp>
            <p:nvSpPr>
              <p:cNvPr id="963" name="Google Shape;963;p5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5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5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5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5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5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5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5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5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5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5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5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5" name="Google Shape;975;p55"/>
            <p:cNvGrpSpPr/>
            <p:nvPr/>
          </p:nvGrpSpPr>
          <p:grpSpPr>
            <a:xfrm>
              <a:off x="5669774" y="4743018"/>
              <a:ext cx="229482" cy="220255"/>
              <a:chOff x="250712" y="2821681"/>
              <a:chExt cx="229482" cy="220255"/>
            </a:xfrm>
          </p:grpSpPr>
          <p:sp>
            <p:nvSpPr>
              <p:cNvPr id="976" name="Google Shape;976;p5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5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7"/>
        <p:cNvGrpSpPr/>
        <p:nvPr/>
      </p:nvGrpSpPr>
      <p:grpSpPr>
        <a:xfrm>
          <a:off x="0" y="0"/>
          <a:ext cx="0" cy="0"/>
          <a:chOff x="0" y="0"/>
          <a:chExt cx="0" cy="0"/>
        </a:xfrm>
      </p:grpSpPr>
      <p:sp>
        <p:nvSpPr>
          <p:cNvPr id="58" name="Google Shape;58;p38"/>
          <p:cNvSpPr txBox="1">
            <a:spLocks noGrp="1"/>
          </p:cNvSpPr>
          <p:nvPr>
            <p:ph type="title"/>
          </p:nvPr>
        </p:nvSpPr>
        <p:spPr>
          <a:xfrm>
            <a:off x="720000" y="1832050"/>
            <a:ext cx="207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9" name="Google Shape;59;p38"/>
          <p:cNvSpPr txBox="1">
            <a:spLocks noGrp="1"/>
          </p:cNvSpPr>
          <p:nvPr>
            <p:ph type="title" idx="2"/>
          </p:nvPr>
        </p:nvSpPr>
        <p:spPr>
          <a:xfrm>
            <a:off x="1309050" y="143729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0" name="Google Shape;60;p38"/>
          <p:cNvSpPr txBox="1">
            <a:spLocks noGrp="1"/>
          </p:cNvSpPr>
          <p:nvPr>
            <p:ph type="subTitle" idx="1"/>
          </p:nvPr>
        </p:nvSpPr>
        <p:spPr>
          <a:xfrm>
            <a:off x="720000" y="2359748"/>
            <a:ext cx="20721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1" name="Google Shape;61;p38"/>
          <p:cNvSpPr txBox="1">
            <a:spLocks noGrp="1"/>
          </p:cNvSpPr>
          <p:nvPr>
            <p:ph type="title" idx="3"/>
          </p:nvPr>
        </p:nvSpPr>
        <p:spPr>
          <a:xfrm>
            <a:off x="3535950" y="1832050"/>
            <a:ext cx="207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2" name="Google Shape;62;p38"/>
          <p:cNvSpPr txBox="1">
            <a:spLocks noGrp="1"/>
          </p:cNvSpPr>
          <p:nvPr>
            <p:ph type="title" idx="4"/>
          </p:nvPr>
        </p:nvSpPr>
        <p:spPr>
          <a:xfrm>
            <a:off x="4092375" y="143729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3" name="Google Shape;63;p38"/>
          <p:cNvSpPr txBox="1">
            <a:spLocks noGrp="1"/>
          </p:cNvSpPr>
          <p:nvPr>
            <p:ph type="subTitle" idx="5"/>
          </p:nvPr>
        </p:nvSpPr>
        <p:spPr>
          <a:xfrm>
            <a:off x="3535950" y="2359748"/>
            <a:ext cx="20721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4" name="Google Shape;64;p38"/>
          <p:cNvSpPr txBox="1">
            <a:spLocks noGrp="1"/>
          </p:cNvSpPr>
          <p:nvPr>
            <p:ph type="title" idx="6"/>
          </p:nvPr>
        </p:nvSpPr>
        <p:spPr>
          <a:xfrm>
            <a:off x="6351900" y="1832050"/>
            <a:ext cx="207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5" name="Google Shape;65;p38"/>
          <p:cNvSpPr txBox="1">
            <a:spLocks noGrp="1"/>
          </p:cNvSpPr>
          <p:nvPr>
            <p:ph type="title" idx="7"/>
          </p:nvPr>
        </p:nvSpPr>
        <p:spPr>
          <a:xfrm>
            <a:off x="6908325" y="1437295"/>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6" name="Google Shape;66;p38"/>
          <p:cNvSpPr txBox="1">
            <a:spLocks noGrp="1"/>
          </p:cNvSpPr>
          <p:nvPr>
            <p:ph type="subTitle" idx="8"/>
          </p:nvPr>
        </p:nvSpPr>
        <p:spPr>
          <a:xfrm>
            <a:off x="6351900" y="2359748"/>
            <a:ext cx="20721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67" name="Google Shape;67;p38"/>
          <p:cNvSpPr txBox="1">
            <a:spLocks noGrp="1"/>
          </p:cNvSpPr>
          <p:nvPr>
            <p:ph type="title" idx="9"/>
          </p:nvPr>
        </p:nvSpPr>
        <p:spPr>
          <a:xfrm>
            <a:off x="720000" y="3624304"/>
            <a:ext cx="207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8" name="Google Shape;68;p38"/>
          <p:cNvSpPr txBox="1">
            <a:spLocks noGrp="1"/>
          </p:cNvSpPr>
          <p:nvPr>
            <p:ph type="title" idx="13"/>
          </p:nvPr>
        </p:nvSpPr>
        <p:spPr>
          <a:xfrm>
            <a:off x="1309050" y="3232758"/>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 name="Google Shape;69;p38"/>
          <p:cNvSpPr txBox="1">
            <a:spLocks noGrp="1"/>
          </p:cNvSpPr>
          <p:nvPr>
            <p:ph type="subTitle" idx="14"/>
          </p:nvPr>
        </p:nvSpPr>
        <p:spPr>
          <a:xfrm>
            <a:off x="720000" y="4152027"/>
            <a:ext cx="20721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0" name="Google Shape;70;p38"/>
          <p:cNvSpPr txBox="1">
            <a:spLocks noGrp="1"/>
          </p:cNvSpPr>
          <p:nvPr>
            <p:ph type="title" idx="15"/>
          </p:nvPr>
        </p:nvSpPr>
        <p:spPr>
          <a:xfrm>
            <a:off x="3535950" y="3624304"/>
            <a:ext cx="207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1" name="Google Shape;71;p38"/>
          <p:cNvSpPr txBox="1">
            <a:spLocks noGrp="1"/>
          </p:cNvSpPr>
          <p:nvPr>
            <p:ph type="title" idx="16"/>
          </p:nvPr>
        </p:nvSpPr>
        <p:spPr>
          <a:xfrm>
            <a:off x="4092375" y="3232758"/>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2" name="Google Shape;72;p38"/>
          <p:cNvSpPr txBox="1">
            <a:spLocks noGrp="1"/>
          </p:cNvSpPr>
          <p:nvPr>
            <p:ph type="subTitle" idx="17"/>
          </p:nvPr>
        </p:nvSpPr>
        <p:spPr>
          <a:xfrm>
            <a:off x="3535950" y="4152027"/>
            <a:ext cx="20721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3" name="Google Shape;73;p38"/>
          <p:cNvSpPr txBox="1">
            <a:spLocks noGrp="1"/>
          </p:cNvSpPr>
          <p:nvPr>
            <p:ph type="title" idx="18"/>
          </p:nvPr>
        </p:nvSpPr>
        <p:spPr>
          <a:xfrm>
            <a:off x="6351900" y="3624304"/>
            <a:ext cx="207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4" name="Google Shape;74;p38"/>
          <p:cNvSpPr txBox="1">
            <a:spLocks noGrp="1"/>
          </p:cNvSpPr>
          <p:nvPr>
            <p:ph type="title" idx="19"/>
          </p:nvPr>
        </p:nvSpPr>
        <p:spPr>
          <a:xfrm>
            <a:off x="6908325" y="3232758"/>
            <a:ext cx="894000" cy="35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5" name="Google Shape;75;p38"/>
          <p:cNvSpPr txBox="1">
            <a:spLocks noGrp="1"/>
          </p:cNvSpPr>
          <p:nvPr>
            <p:ph type="subTitle" idx="20"/>
          </p:nvPr>
        </p:nvSpPr>
        <p:spPr>
          <a:xfrm>
            <a:off x="6351900" y="4152027"/>
            <a:ext cx="20721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6" name="Google Shape;76;p38"/>
          <p:cNvSpPr txBox="1">
            <a:spLocks noGrp="1"/>
          </p:cNvSpPr>
          <p:nvPr>
            <p:ph type="title" idx="21"/>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77" name="Google Shape;77;p38"/>
          <p:cNvGrpSpPr/>
          <p:nvPr/>
        </p:nvGrpSpPr>
        <p:grpSpPr>
          <a:xfrm>
            <a:off x="4796439" y="-2911087"/>
            <a:ext cx="8043475" cy="8043475"/>
            <a:chOff x="1241175" y="-1300650"/>
            <a:chExt cx="8043475" cy="8043475"/>
          </a:xfrm>
        </p:grpSpPr>
        <p:sp>
          <p:nvSpPr>
            <p:cNvPr id="78" name="Google Shape;78;p3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 name="Google Shape;85;p38"/>
          <p:cNvGrpSpPr/>
          <p:nvPr/>
        </p:nvGrpSpPr>
        <p:grpSpPr>
          <a:xfrm>
            <a:off x="194827" y="164749"/>
            <a:ext cx="8680796" cy="4879924"/>
            <a:chOff x="194827" y="164749"/>
            <a:chExt cx="8680796" cy="4879924"/>
          </a:xfrm>
        </p:grpSpPr>
        <p:grpSp>
          <p:nvGrpSpPr>
            <p:cNvPr id="86" name="Google Shape;86;p38"/>
            <p:cNvGrpSpPr/>
            <p:nvPr/>
          </p:nvGrpSpPr>
          <p:grpSpPr>
            <a:xfrm>
              <a:off x="1019937" y="206524"/>
              <a:ext cx="609540" cy="583574"/>
              <a:chOff x="3105300" y="593625"/>
              <a:chExt cx="256800" cy="245850"/>
            </a:xfrm>
          </p:grpSpPr>
          <p:sp>
            <p:nvSpPr>
              <p:cNvPr id="87" name="Google Shape;87;p3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38"/>
            <p:cNvGrpSpPr/>
            <p:nvPr/>
          </p:nvGrpSpPr>
          <p:grpSpPr>
            <a:xfrm>
              <a:off x="8057878" y="710652"/>
              <a:ext cx="631910" cy="457789"/>
              <a:chOff x="855125" y="679497"/>
              <a:chExt cx="254310" cy="184228"/>
            </a:xfrm>
          </p:grpSpPr>
          <p:sp>
            <p:nvSpPr>
              <p:cNvPr id="92" name="Google Shape;92;p3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38"/>
            <p:cNvGrpSpPr/>
            <p:nvPr/>
          </p:nvGrpSpPr>
          <p:grpSpPr>
            <a:xfrm>
              <a:off x="194835" y="1017604"/>
              <a:ext cx="518269" cy="328105"/>
              <a:chOff x="783960" y="4261704"/>
              <a:chExt cx="518269" cy="328105"/>
            </a:xfrm>
          </p:grpSpPr>
          <p:sp>
            <p:nvSpPr>
              <p:cNvPr id="96" name="Google Shape;96;p3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7" name="Google Shape;97;p38"/>
              <p:cNvGrpSpPr/>
              <p:nvPr/>
            </p:nvGrpSpPr>
            <p:grpSpPr>
              <a:xfrm>
                <a:off x="783960" y="4261704"/>
                <a:ext cx="518269" cy="328105"/>
                <a:chOff x="783960" y="4261704"/>
                <a:chExt cx="518269" cy="328105"/>
              </a:xfrm>
            </p:grpSpPr>
            <p:sp>
              <p:nvSpPr>
                <p:cNvPr id="98" name="Google Shape;98;p3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2" name="Google Shape;102;p38"/>
            <p:cNvGrpSpPr/>
            <p:nvPr/>
          </p:nvGrpSpPr>
          <p:grpSpPr>
            <a:xfrm>
              <a:off x="2976937" y="164749"/>
              <a:ext cx="5898686" cy="4879924"/>
              <a:chOff x="1223999" y="393649"/>
              <a:chExt cx="5898686" cy="4879924"/>
            </a:xfrm>
          </p:grpSpPr>
          <p:sp>
            <p:nvSpPr>
              <p:cNvPr id="103" name="Google Shape;103;p38"/>
              <p:cNvSpPr/>
              <p:nvPr/>
            </p:nvSpPr>
            <p:spPr>
              <a:xfrm>
                <a:off x="5254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8"/>
              <p:cNvSpPr/>
              <p:nvPr/>
            </p:nvSpPr>
            <p:spPr>
              <a:xfrm>
                <a:off x="5155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8"/>
              <p:cNvSpPr/>
              <p:nvPr/>
            </p:nvSpPr>
            <p:spPr>
              <a:xfrm>
                <a:off x="5354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8"/>
              <p:cNvSpPr/>
              <p:nvPr/>
            </p:nvSpPr>
            <p:spPr>
              <a:xfrm>
                <a:off x="7037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8"/>
              <p:cNvSpPr/>
              <p:nvPr/>
            </p:nvSpPr>
            <p:spPr>
              <a:xfrm>
                <a:off x="6914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8"/>
              <p:cNvSpPr/>
              <p:nvPr/>
            </p:nvSpPr>
            <p:spPr>
              <a:xfrm>
                <a:off x="1223999" y="50533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8"/>
              <p:cNvSpPr/>
              <p:nvPr/>
            </p:nvSpPr>
            <p:spPr>
              <a:xfrm>
                <a:off x="1367762" y="51878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8"/>
              <p:cNvSpPr/>
              <p:nvPr/>
            </p:nvSpPr>
            <p:spPr>
              <a:xfrm>
                <a:off x="1341960" y="48736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38"/>
            <p:cNvGrpSpPr/>
            <p:nvPr/>
          </p:nvGrpSpPr>
          <p:grpSpPr>
            <a:xfrm>
              <a:off x="194827" y="3591559"/>
              <a:ext cx="232368" cy="973685"/>
              <a:chOff x="6656577" y="3252597"/>
              <a:chExt cx="232368" cy="973685"/>
            </a:xfrm>
          </p:grpSpPr>
          <p:sp>
            <p:nvSpPr>
              <p:cNvPr id="112" name="Google Shape;112;p38"/>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8"/>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8"/>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8"/>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8"/>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8"/>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8"/>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8"/>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8"/>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8"/>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8"/>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8"/>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978"/>
        <p:cNvGrpSpPr/>
        <p:nvPr/>
      </p:nvGrpSpPr>
      <p:grpSpPr>
        <a:xfrm>
          <a:off x="0" y="0"/>
          <a:ext cx="0" cy="0"/>
          <a:chOff x="0" y="0"/>
          <a:chExt cx="0" cy="0"/>
        </a:xfrm>
      </p:grpSpPr>
      <p:sp>
        <p:nvSpPr>
          <p:cNvPr id="979" name="Google Shape;979;p56"/>
          <p:cNvSpPr txBox="1">
            <a:spLocks noGrp="1"/>
          </p:cNvSpPr>
          <p:nvPr>
            <p:ph type="title"/>
          </p:nvPr>
        </p:nvSpPr>
        <p:spPr>
          <a:xfrm>
            <a:off x="5191718" y="3343742"/>
            <a:ext cx="194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980" name="Google Shape;980;p56"/>
          <p:cNvSpPr txBox="1">
            <a:spLocks noGrp="1"/>
          </p:cNvSpPr>
          <p:nvPr>
            <p:ph type="subTitle" idx="1"/>
          </p:nvPr>
        </p:nvSpPr>
        <p:spPr>
          <a:xfrm>
            <a:off x="5191718" y="3871457"/>
            <a:ext cx="1944900" cy="46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81" name="Google Shape;981;p56"/>
          <p:cNvSpPr txBox="1">
            <a:spLocks noGrp="1"/>
          </p:cNvSpPr>
          <p:nvPr>
            <p:ph type="title" idx="2"/>
          </p:nvPr>
        </p:nvSpPr>
        <p:spPr>
          <a:xfrm>
            <a:off x="2007382" y="3343755"/>
            <a:ext cx="194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982" name="Google Shape;982;p56"/>
          <p:cNvSpPr txBox="1">
            <a:spLocks noGrp="1"/>
          </p:cNvSpPr>
          <p:nvPr>
            <p:ph type="subTitle" idx="3"/>
          </p:nvPr>
        </p:nvSpPr>
        <p:spPr>
          <a:xfrm>
            <a:off x="2007382" y="3871455"/>
            <a:ext cx="1944900" cy="46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83" name="Google Shape;983;p56"/>
          <p:cNvSpPr txBox="1">
            <a:spLocks noGrp="1"/>
          </p:cNvSpPr>
          <p:nvPr>
            <p:ph type="title" idx="4"/>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984" name="Google Shape;984;p56"/>
          <p:cNvGrpSpPr/>
          <p:nvPr/>
        </p:nvGrpSpPr>
        <p:grpSpPr>
          <a:xfrm>
            <a:off x="4800605" y="-2897864"/>
            <a:ext cx="8043475" cy="8043475"/>
            <a:chOff x="1241175" y="-1300650"/>
            <a:chExt cx="8043475" cy="8043475"/>
          </a:xfrm>
        </p:grpSpPr>
        <p:sp>
          <p:nvSpPr>
            <p:cNvPr id="985" name="Google Shape;985;p5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5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5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5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5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5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5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2" name="Google Shape;992;p56"/>
          <p:cNvGrpSpPr/>
          <p:nvPr/>
        </p:nvGrpSpPr>
        <p:grpSpPr>
          <a:xfrm>
            <a:off x="8689233" y="737268"/>
            <a:ext cx="232368" cy="974454"/>
            <a:chOff x="2546733" y="2525280"/>
            <a:chExt cx="232368" cy="974454"/>
          </a:xfrm>
        </p:grpSpPr>
        <p:sp>
          <p:nvSpPr>
            <p:cNvPr id="993" name="Google Shape;993;p56"/>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56"/>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56"/>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56"/>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56"/>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56"/>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56"/>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56"/>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56"/>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56"/>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56"/>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56"/>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5" name="Google Shape;1005;p56"/>
          <p:cNvGrpSpPr/>
          <p:nvPr/>
        </p:nvGrpSpPr>
        <p:grpSpPr>
          <a:xfrm>
            <a:off x="7782584" y="4327634"/>
            <a:ext cx="648306" cy="649281"/>
            <a:chOff x="5022684" y="4300597"/>
            <a:chExt cx="648306" cy="649281"/>
          </a:xfrm>
        </p:grpSpPr>
        <p:sp>
          <p:nvSpPr>
            <p:cNvPr id="1006" name="Google Shape;1006;p56"/>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56"/>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5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5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0" name="Google Shape;1010;p56"/>
          <p:cNvSpPr/>
          <p:nvPr/>
        </p:nvSpPr>
        <p:spPr>
          <a:xfrm>
            <a:off x="305569" y="34090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56"/>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2" name="Google Shape;1012;p56"/>
          <p:cNvGrpSpPr/>
          <p:nvPr/>
        </p:nvGrpSpPr>
        <p:grpSpPr>
          <a:xfrm>
            <a:off x="218646" y="488887"/>
            <a:ext cx="355723" cy="1888212"/>
            <a:chOff x="124471" y="1153724"/>
            <a:chExt cx="355723" cy="1888212"/>
          </a:xfrm>
        </p:grpSpPr>
        <p:sp>
          <p:nvSpPr>
            <p:cNvPr id="1013" name="Google Shape;1013;p56"/>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56"/>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56"/>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5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5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8" name="Google Shape;1018;p56"/>
          <p:cNvGrpSpPr/>
          <p:nvPr/>
        </p:nvGrpSpPr>
        <p:grpSpPr>
          <a:xfrm>
            <a:off x="786212" y="4277087"/>
            <a:ext cx="609540" cy="583574"/>
            <a:chOff x="3105300" y="593625"/>
            <a:chExt cx="256800" cy="245850"/>
          </a:xfrm>
        </p:grpSpPr>
        <p:sp>
          <p:nvSpPr>
            <p:cNvPr id="1019" name="Google Shape;1019;p5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5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5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5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3" name="Google Shape;1023;p56"/>
          <p:cNvGrpSpPr/>
          <p:nvPr/>
        </p:nvGrpSpPr>
        <p:grpSpPr>
          <a:xfrm>
            <a:off x="7227285" y="329729"/>
            <a:ext cx="518269" cy="328105"/>
            <a:chOff x="783960" y="4261704"/>
            <a:chExt cx="518269" cy="328105"/>
          </a:xfrm>
        </p:grpSpPr>
        <p:sp>
          <p:nvSpPr>
            <p:cNvPr id="1024" name="Google Shape;1024;p5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5" name="Google Shape;1025;p56"/>
            <p:cNvGrpSpPr/>
            <p:nvPr/>
          </p:nvGrpSpPr>
          <p:grpSpPr>
            <a:xfrm>
              <a:off x="783960" y="4261704"/>
              <a:ext cx="518269" cy="328105"/>
              <a:chOff x="783960" y="4261704"/>
              <a:chExt cx="518269" cy="328105"/>
            </a:xfrm>
          </p:grpSpPr>
          <p:sp>
            <p:nvSpPr>
              <p:cNvPr id="1026" name="Google Shape;1026;p5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5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5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5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030"/>
        <p:cNvGrpSpPr/>
        <p:nvPr/>
      </p:nvGrpSpPr>
      <p:grpSpPr>
        <a:xfrm>
          <a:off x="0" y="0"/>
          <a:ext cx="0" cy="0"/>
          <a:chOff x="0" y="0"/>
          <a:chExt cx="0" cy="0"/>
        </a:xfrm>
      </p:grpSpPr>
      <p:sp>
        <p:nvSpPr>
          <p:cNvPr id="1031" name="Google Shape;1031;p57"/>
          <p:cNvSpPr txBox="1">
            <a:spLocks noGrp="1"/>
          </p:cNvSpPr>
          <p:nvPr>
            <p:ph type="title"/>
          </p:nvPr>
        </p:nvSpPr>
        <p:spPr>
          <a:xfrm flipH="1">
            <a:off x="725995" y="720375"/>
            <a:ext cx="4738800" cy="897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56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32" name="Google Shape;1032;p57"/>
          <p:cNvSpPr txBox="1">
            <a:spLocks noGrp="1"/>
          </p:cNvSpPr>
          <p:nvPr>
            <p:ph type="subTitle" idx="1"/>
          </p:nvPr>
        </p:nvSpPr>
        <p:spPr>
          <a:xfrm flipH="1">
            <a:off x="725995" y="1683175"/>
            <a:ext cx="3434700" cy="117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33" name="Google Shape;1033;p57"/>
          <p:cNvSpPr txBox="1"/>
          <p:nvPr/>
        </p:nvSpPr>
        <p:spPr>
          <a:xfrm flipH="1">
            <a:off x="713175" y="4205150"/>
            <a:ext cx="4284300" cy="47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chivo"/>
                <a:ea typeface="Archivo"/>
                <a:cs typeface="Archivo"/>
                <a:sym typeface="Archivo"/>
              </a:rPr>
              <a:t>CREDITS: This presentation template was created by </a:t>
            </a:r>
            <a:r>
              <a:rPr lang="en-US" sz="1000" b="1" i="0" u="none" strike="noStrike" cap="none">
                <a:solidFill>
                  <a:schemeClr val="dk1"/>
                </a:solidFill>
                <a:uFill>
                  <a:noFill/>
                </a:u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US" sz="1000" b="0" i="0" u="none" strike="noStrike" cap="none">
                <a:solidFill>
                  <a:schemeClr val="dk1"/>
                </a:solidFill>
                <a:latin typeface="Archivo"/>
                <a:ea typeface="Archivo"/>
                <a:cs typeface="Archivo"/>
                <a:sym typeface="Archivo"/>
              </a:rPr>
              <a:t>, and includes icons by </a:t>
            </a:r>
            <a:r>
              <a:rPr lang="en-US" sz="1000" b="1" i="0" u="none" strike="noStrike" cap="none">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US" sz="1000" b="0" i="0" u="none" strike="noStrike" cap="none">
                <a:solidFill>
                  <a:schemeClr val="dk1"/>
                </a:solidFill>
                <a:latin typeface="Archivo"/>
                <a:ea typeface="Archivo"/>
                <a:cs typeface="Archivo"/>
                <a:sym typeface="Archivo"/>
              </a:rPr>
              <a:t>, and infographics and images by </a:t>
            </a:r>
            <a:r>
              <a:rPr lang="en-US" sz="1000" b="1" i="0" u="none" strike="noStrike" cap="none">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endParaRPr sz="1000" b="1" i="0" u="none" strike="noStrike" cap="none">
              <a:solidFill>
                <a:schemeClr val="dk1"/>
              </a:solidFill>
              <a:latin typeface="Archivo"/>
              <a:ea typeface="Archivo"/>
              <a:cs typeface="Archivo"/>
              <a:sym typeface="Archivo"/>
            </a:endParaRPr>
          </a:p>
        </p:txBody>
      </p:sp>
      <p:grpSp>
        <p:nvGrpSpPr>
          <p:cNvPr id="1034" name="Google Shape;1034;p57"/>
          <p:cNvGrpSpPr/>
          <p:nvPr/>
        </p:nvGrpSpPr>
        <p:grpSpPr>
          <a:xfrm>
            <a:off x="3963663" y="-2091225"/>
            <a:ext cx="8043475" cy="8043475"/>
            <a:chOff x="1241175" y="-1300650"/>
            <a:chExt cx="8043475" cy="8043475"/>
          </a:xfrm>
        </p:grpSpPr>
        <p:sp>
          <p:nvSpPr>
            <p:cNvPr id="1035" name="Google Shape;1035;p5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5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5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5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5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5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5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2" name="Google Shape;1042;p57"/>
          <p:cNvGrpSpPr/>
          <p:nvPr/>
        </p:nvGrpSpPr>
        <p:grpSpPr>
          <a:xfrm>
            <a:off x="209583" y="304468"/>
            <a:ext cx="232368" cy="974454"/>
            <a:chOff x="2546733" y="2525280"/>
            <a:chExt cx="232368" cy="974454"/>
          </a:xfrm>
        </p:grpSpPr>
        <p:sp>
          <p:nvSpPr>
            <p:cNvPr id="1043" name="Google Shape;1043;p57"/>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57"/>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57"/>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57"/>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57"/>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57"/>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57"/>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57"/>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57"/>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57"/>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57"/>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57"/>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5" name="Google Shape;1055;p57"/>
          <p:cNvGrpSpPr/>
          <p:nvPr/>
        </p:nvGrpSpPr>
        <p:grpSpPr>
          <a:xfrm>
            <a:off x="172962" y="143437"/>
            <a:ext cx="3907852" cy="4535562"/>
            <a:chOff x="88762" y="-1809651"/>
            <a:chExt cx="3907852" cy="4535562"/>
          </a:xfrm>
        </p:grpSpPr>
        <p:sp>
          <p:nvSpPr>
            <p:cNvPr id="1056" name="Google Shape;1056;p57"/>
            <p:cNvSpPr/>
            <p:nvPr/>
          </p:nvSpPr>
          <p:spPr>
            <a:xfrm>
              <a:off x="3741330" y="-1809651"/>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57"/>
            <p:cNvSpPr/>
            <p:nvPr/>
          </p:nvSpPr>
          <p:spPr>
            <a:xfrm>
              <a:off x="3641796" y="-1711968"/>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57"/>
            <p:cNvSpPr/>
            <p:nvPr/>
          </p:nvSpPr>
          <p:spPr>
            <a:xfrm>
              <a:off x="3841168" y="-1567819"/>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57"/>
            <p:cNvSpPr/>
            <p:nvPr/>
          </p:nvSpPr>
          <p:spPr>
            <a:xfrm>
              <a:off x="88762" y="2505656"/>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57"/>
            <p:cNvSpPr/>
            <p:nvPr/>
          </p:nvSpPr>
          <p:spPr>
            <a:xfrm>
              <a:off x="232524" y="26401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1" name="Google Shape;1061;p57"/>
          <p:cNvGrpSpPr/>
          <p:nvPr/>
        </p:nvGrpSpPr>
        <p:grpSpPr>
          <a:xfrm>
            <a:off x="7758460" y="355654"/>
            <a:ext cx="518269" cy="328105"/>
            <a:chOff x="783960" y="4261704"/>
            <a:chExt cx="518269" cy="328105"/>
          </a:xfrm>
        </p:grpSpPr>
        <p:sp>
          <p:nvSpPr>
            <p:cNvPr id="1062" name="Google Shape;1062;p57"/>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3" name="Google Shape;1063;p57"/>
            <p:cNvGrpSpPr/>
            <p:nvPr/>
          </p:nvGrpSpPr>
          <p:grpSpPr>
            <a:xfrm>
              <a:off x="783960" y="4261704"/>
              <a:ext cx="518269" cy="328105"/>
              <a:chOff x="783960" y="4261704"/>
              <a:chExt cx="518269" cy="328105"/>
            </a:xfrm>
          </p:grpSpPr>
          <p:sp>
            <p:nvSpPr>
              <p:cNvPr id="1064" name="Google Shape;1064;p57"/>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57"/>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57"/>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57"/>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6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69"/>
        <p:cNvGrpSpPr/>
        <p:nvPr/>
      </p:nvGrpSpPr>
      <p:grpSpPr>
        <a:xfrm>
          <a:off x="0" y="0"/>
          <a:ext cx="0" cy="0"/>
          <a:chOff x="0" y="0"/>
          <a:chExt cx="0" cy="0"/>
        </a:xfrm>
      </p:grpSpPr>
      <p:grpSp>
        <p:nvGrpSpPr>
          <p:cNvPr id="1070" name="Google Shape;1070;p59"/>
          <p:cNvGrpSpPr/>
          <p:nvPr/>
        </p:nvGrpSpPr>
        <p:grpSpPr>
          <a:xfrm>
            <a:off x="198627" y="452709"/>
            <a:ext cx="232368" cy="973685"/>
            <a:chOff x="6656577" y="3252597"/>
            <a:chExt cx="232368" cy="973685"/>
          </a:xfrm>
        </p:grpSpPr>
        <p:sp>
          <p:nvSpPr>
            <p:cNvPr id="1071" name="Google Shape;1071;p5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5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5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5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5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5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5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5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5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5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5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5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3" name="Google Shape;1083;p59"/>
          <p:cNvGrpSpPr/>
          <p:nvPr/>
        </p:nvGrpSpPr>
        <p:grpSpPr>
          <a:xfrm>
            <a:off x="1844035" y="4194479"/>
            <a:ext cx="518269" cy="328105"/>
            <a:chOff x="783960" y="4261704"/>
            <a:chExt cx="518269" cy="328105"/>
          </a:xfrm>
        </p:grpSpPr>
        <p:sp>
          <p:nvSpPr>
            <p:cNvPr id="1084" name="Google Shape;1084;p5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85" name="Google Shape;1085;p59"/>
            <p:cNvGrpSpPr/>
            <p:nvPr/>
          </p:nvGrpSpPr>
          <p:grpSpPr>
            <a:xfrm>
              <a:off x="783960" y="4261704"/>
              <a:ext cx="518269" cy="328105"/>
              <a:chOff x="783960" y="4261704"/>
              <a:chExt cx="518269" cy="328105"/>
            </a:xfrm>
          </p:grpSpPr>
          <p:sp>
            <p:nvSpPr>
              <p:cNvPr id="1086" name="Google Shape;1086;p5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5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5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5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90" name="Google Shape;1090;p59"/>
          <p:cNvGrpSpPr/>
          <p:nvPr/>
        </p:nvGrpSpPr>
        <p:grpSpPr>
          <a:xfrm>
            <a:off x="107062" y="345649"/>
            <a:ext cx="4182178" cy="4176917"/>
            <a:chOff x="3047674" y="939549"/>
            <a:chExt cx="4182178" cy="4176917"/>
          </a:xfrm>
        </p:grpSpPr>
        <p:sp>
          <p:nvSpPr>
            <p:cNvPr id="1091" name="Google Shape;1091;p59"/>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59"/>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59"/>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59"/>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59"/>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59"/>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59"/>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59"/>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9" name="Google Shape;1099;p59"/>
          <p:cNvGrpSpPr/>
          <p:nvPr/>
        </p:nvGrpSpPr>
        <p:grpSpPr>
          <a:xfrm>
            <a:off x="7159428" y="3943727"/>
            <a:ext cx="1271472" cy="625139"/>
            <a:chOff x="855125" y="612150"/>
            <a:chExt cx="511700" cy="251575"/>
          </a:xfrm>
        </p:grpSpPr>
        <p:sp>
          <p:nvSpPr>
            <p:cNvPr id="1100" name="Google Shape;1100;p59"/>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5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5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3" name="Google Shape;1103;p59"/>
          <p:cNvGrpSpPr/>
          <p:nvPr/>
        </p:nvGrpSpPr>
        <p:grpSpPr>
          <a:xfrm>
            <a:off x="1476312" y="221824"/>
            <a:ext cx="609540" cy="583574"/>
            <a:chOff x="3105300" y="593625"/>
            <a:chExt cx="256800" cy="245850"/>
          </a:xfrm>
        </p:grpSpPr>
        <p:sp>
          <p:nvSpPr>
            <p:cNvPr id="1104" name="Google Shape;1104;p5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5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5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5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8" name="Google Shape;1108;p59"/>
          <p:cNvGrpSpPr/>
          <p:nvPr/>
        </p:nvGrpSpPr>
        <p:grpSpPr>
          <a:xfrm>
            <a:off x="3963663" y="-2091225"/>
            <a:ext cx="8043475" cy="8043475"/>
            <a:chOff x="1241175" y="-1300650"/>
            <a:chExt cx="8043475" cy="8043475"/>
          </a:xfrm>
        </p:grpSpPr>
        <p:sp>
          <p:nvSpPr>
            <p:cNvPr id="1109" name="Google Shape;1109;p5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5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5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5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5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5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5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16"/>
        <p:cNvGrpSpPr/>
        <p:nvPr/>
      </p:nvGrpSpPr>
      <p:grpSpPr>
        <a:xfrm>
          <a:off x="0" y="0"/>
          <a:ext cx="0" cy="0"/>
          <a:chOff x="0" y="0"/>
          <a:chExt cx="0" cy="0"/>
        </a:xfrm>
      </p:grpSpPr>
      <p:grpSp>
        <p:nvGrpSpPr>
          <p:cNvPr id="1117" name="Google Shape;1117;p60"/>
          <p:cNvGrpSpPr/>
          <p:nvPr/>
        </p:nvGrpSpPr>
        <p:grpSpPr>
          <a:xfrm>
            <a:off x="4800605" y="-2897864"/>
            <a:ext cx="8043475" cy="8043475"/>
            <a:chOff x="1241175" y="-1300650"/>
            <a:chExt cx="8043475" cy="8043475"/>
          </a:xfrm>
        </p:grpSpPr>
        <p:sp>
          <p:nvSpPr>
            <p:cNvPr id="1118" name="Google Shape;1118;p6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6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6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6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6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6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6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5" name="Google Shape;1125;p60"/>
          <p:cNvGrpSpPr/>
          <p:nvPr/>
        </p:nvGrpSpPr>
        <p:grpSpPr>
          <a:xfrm>
            <a:off x="218646" y="467609"/>
            <a:ext cx="8696480" cy="4569350"/>
            <a:chOff x="218646" y="467609"/>
            <a:chExt cx="8696480" cy="4569350"/>
          </a:xfrm>
        </p:grpSpPr>
        <p:grpSp>
          <p:nvGrpSpPr>
            <p:cNvPr id="1126" name="Google Shape;1126;p60"/>
            <p:cNvGrpSpPr/>
            <p:nvPr/>
          </p:nvGrpSpPr>
          <p:grpSpPr>
            <a:xfrm>
              <a:off x="8309110" y="4708854"/>
              <a:ext cx="518269" cy="328105"/>
              <a:chOff x="783960" y="4261704"/>
              <a:chExt cx="518269" cy="328105"/>
            </a:xfrm>
          </p:grpSpPr>
          <p:sp>
            <p:nvSpPr>
              <p:cNvPr id="1127" name="Google Shape;1127;p6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8" name="Google Shape;1128;p60"/>
              <p:cNvGrpSpPr/>
              <p:nvPr/>
            </p:nvGrpSpPr>
            <p:grpSpPr>
              <a:xfrm>
                <a:off x="783960" y="4261704"/>
                <a:ext cx="518269" cy="328105"/>
                <a:chOff x="783960" y="4261704"/>
                <a:chExt cx="518269" cy="328105"/>
              </a:xfrm>
            </p:grpSpPr>
            <p:sp>
              <p:nvSpPr>
                <p:cNvPr id="1129" name="Google Shape;1129;p6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6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6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6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33" name="Google Shape;1133;p60"/>
            <p:cNvGrpSpPr/>
            <p:nvPr/>
          </p:nvGrpSpPr>
          <p:grpSpPr>
            <a:xfrm>
              <a:off x="8682758" y="1527568"/>
              <a:ext cx="232368" cy="974454"/>
              <a:chOff x="2546733" y="2525280"/>
              <a:chExt cx="232368" cy="974454"/>
            </a:xfrm>
          </p:grpSpPr>
          <p:sp>
            <p:nvSpPr>
              <p:cNvPr id="1134" name="Google Shape;1134;p6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6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6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6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6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6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6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6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6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6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6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6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6" name="Google Shape;1146;p60"/>
            <p:cNvGrpSpPr/>
            <p:nvPr/>
          </p:nvGrpSpPr>
          <p:grpSpPr>
            <a:xfrm>
              <a:off x="7931584" y="467609"/>
              <a:ext cx="648306" cy="649281"/>
              <a:chOff x="5022684" y="4300597"/>
              <a:chExt cx="648306" cy="649281"/>
            </a:xfrm>
          </p:grpSpPr>
          <p:sp>
            <p:nvSpPr>
              <p:cNvPr id="1147" name="Google Shape;1147;p6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6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6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6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1" name="Google Shape;1151;p60"/>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2" name="Google Shape;1152;p60"/>
            <p:cNvGrpSpPr/>
            <p:nvPr/>
          </p:nvGrpSpPr>
          <p:grpSpPr>
            <a:xfrm>
              <a:off x="218646" y="488887"/>
              <a:ext cx="355723" cy="1888212"/>
              <a:chOff x="124471" y="1153724"/>
              <a:chExt cx="355723" cy="1888212"/>
            </a:xfrm>
          </p:grpSpPr>
          <p:sp>
            <p:nvSpPr>
              <p:cNvPr id="1153" name="Google Shape;1153;p6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6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6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6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6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8" name="Google Shape;1158;p60"/>
            <p:cNvGrpSpPr/>
            <p:nvPr/>
          </p:nvGrpSpPr>
          <p:grpSpPr>
            <a:xfrm>
              <a:off x="313312" y="4328124"/>
              <a:ext cx="609540" cy="583574"/>
              <a:chOff x="3105300" y="593625"/>
              <a:chExt cx="256800" cy="245850"/>
            </a:xfrm>
          </p:grpSpPr>
          <p:sp>
            <p:nvSpPr>
              <p:cNvPr id="1159" name="Google Shape;1159;p6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6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6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6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163"/>
        <p:cNvGrpSpPr/>
        <p:nvPr/>
      </p:nvGrpSpPr>
      <p:grpSpPr>
        <a:xfrm>
          <a:off x="0" y="0"/>
          <a:ext cx="0" cy="0"/>
          <a:chOff x="0" y="0"/>
          <a:chExt cx="0" cy="0"/>
        </a:xfrm>
      </p:grpSpPr>
      <p:grpSp>
        <p:nvGrpSpPr>
          <p:cNvPr id="1164" name="Google Shape;1164;p61"/>
          <p:cNvGrpSpPr/>
          <p:nvPr/>
        </p:nvGrpSpPr>
        <p:grpSpPr>
          <a:xfrm>
            <a:off x="4800605" y="-2897864"/>
            <a:ext cx="8043475" cy="8043475"/>
            <a:chOff x="1241175" y="-1300650"/>
            <a:chExt cx="8043475" cy="8043475"/>
          </a:xfrm>
        </p:grpSpPr>
        <p:sp>
          <p:nvSpPr>
            <p:cNvPr id="1165" name="Google Shape;1165;p6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6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6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6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6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6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6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2" name="Google Shape;1172;p61"/>
          <p:cNvGrpSpPr/>
          <p:nvPr/>
        </p:nvGrpSpPr>
        <p:grpSpPr>
          <a:xfrm>
            <a:off x="151608" y="193697"/>
            <a:ext cx="8393630" cy="4799168"/>
            <a:chOff x="151608" y="193697"/>
            <a:chExt cx="8393630" cy="4799168"/>
          </a:xfrm>
        </p:grpSpPr>
        <p:grpSp>
          <p:nvGrpSpPr>
            <p:cNvPr id="1173" name="Google Shape;1173;p61"/>
            <p:cNvGrpSpPr/>
            <p:nvPr/>
          </p:nvGrpSpPr>
          <p:grpSpPr>
            <a:xfrm>
              <a:off x="507337" y="193699"/>
              <a:ext cx="609540" cy="583574"/>
              <a:chOff x="3105300" y="593625"/>
              <a:chExt cx="256800" cy="245850"/>
            </a:xfrm>
          </p:grpSpPr>
          <p:sp>
            <p:nvSpPr>
              <p:cNvPr id="1174" name="Google Shape;1174;p6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6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6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6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8" name="Google Shape;1178;p61"/>
            <p:cNvGrpSpPr/>
            <p:nvPr/>
          </p:nvGrpSpPr>
          <p:grpSpPr>
            <a:xfrm>
              <a:off x="7913328" y="1157702"/>
              <a:ext cx="631910" cy="457789"/>
              <a:chOff x="691339" y="-641130"/>
              <a:chExt cx="254310" cy="184228"/>
            </a:xfrm>
          </p:grpSpPr>
          <p:sp>
            <p:nvSpPr>
              <p:cNvPr id="1179" name="Google Shape;1179;p61"/>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61"/>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61"/>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2" name="Google Shape;1182;p61"/>
            <p:cNvGrpSpPr/>
            <p:nvPr/>
          </p:nvGrpSpPr>
          <p:grpSpPr>
            <a:xfrm>
              <a:off x="342634" y="4343584"/>
              <a:ext cx="648306" cy="649281"/>
              <a:chOff x="5022684" y="4300597"/>
              <a:chExt cx="648306" cy="649281"/>
            </a:xfrm>
          </p:grpSpPr>
          <p:sp>
            <p:nvSpPr>
              <p:cNvPr id="1183" name="Google Shape;1183;p6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6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6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6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7" name="Google Shape;1187;p6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88" name="Google Shape;1188;p61"/>
            <p:cNvGrpSpPr/>
            <p:nvPr/>
          </p:nvGrpSpPr>
          <p:grpSpPr>
            <a:xfrm>
              <a:off x="151608" y="1402587"/>
              <a:ext cx="355723" cy="1888212"/>
              <a:chOff x="124471" y="1153724"/>
              <a:chExt cx="355723" cy="1888212"/>
            </a:xfrm>
          </p:grpSpPr>
          <p:sp>
            <p:nvSpPr>
              <p:cNvPr id="1189" name="Google Shape;1189;p6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6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6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6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6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4" name="Google Shape;1194;p61"/>
            <p:cNvGrpSpPr/>
            <p:nvPr/>
          </p:nvGrpSpPr>
          <p:grpSpPr>
            <a:xfrm>
              <a:off x="5669774" y="4743018"/>
              <a:ext cx="229482" cy="220255"/>
              <a:chOff x="250712" y="2821681"/>
              <a:chExt cx="229482" cy="220255"/>
            </a:xfrm>
          </p:grpSpPr>
          <p:sp>
            <p:nvSpPr>
              <p:cNvPr id="1195" name="Google Shape;1195;p6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6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97" name="Google Shape;1197;p61"/>
          <p:cNvGrpSpPr/>
          <p:nvPr/>
        </p:nvGrpSpPr>
        <p:grpSpPr>
          <a:xfrm>
            <a:off x="8758502" y="3301184"/>
            <a:ext cx="232368" cy="973685"/>
            <a:chOff x="6656577" y="3252597"/>
            <a:chExt cx="232368" cy="973685"/>
          </a:xfrm>
        </p:grpSpPr>
        <p:sp>
          <p:nvSpPr>
            <p:cNvPr id="1198" name="Google Shape;1198;p6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6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6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6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6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6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6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6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6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6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6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6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4"/>
        <p:cNvGrpSpPr/>
        <p:nvPr/>
      </p:nvGrpSpPr>
      <p:grpSpPr>
        <a:xfrm>
          <a:off x="0" y="0"/>
          <a:ext cx="0" cy="0"/>
          <a:chOff x="0" y="0"/>
          <a:chExt cx="0" cy="0"/>
        </a:xfrm>
      </p:grpSpPr>
      <p:sp>
        <p:nvSpPr>
          <p:cNvPr id="125" name="Google Shape;125;p39"/>
          <p:cNvSpPr txBox="1">
            <a:spLocks noGrp="1"/>
          </p:cNvSpPr>
          <p:nvPr>
            <p:ph type="title"/>
          </p:nvPr>
        </p:nvSpPr>
        <p:spPr>
          <a:xfrm>
            <a:off x="713100" y="1685688"/>
            <a:ext cx="4695000" cy="65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500">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6" name="Google Shape;126;p39"/>
          <p:cNvSpPr txBox="1">
            <a:spLocks noGrp="1"/>
          </p:cNvSpPr>
          <p:nvPr>
            <p:ph type="subTitle" idx="1"/>
          </p:nvPr>
        </p:nvSpPr>
        <p:spPr>
          <a:xfrm>
            <a:off x="713100" y="2343913"/>
            <a:ext cx="4695000" cy="111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27" name="Google Shape;127;p39"/>
          <p:cNvGrpSpPr/>
          <p:nvPr/>
        </p:nvGrpSpPr>
        <p:grpSpPr>
          <a:xfrm>
            <a:off x="3980486" y="-2089103"/>
            <a:ext cx="8043475" cy="8043475"/>
            <a:chOff x="1241175" y="-1300650"/>
            <a:chExt cx="8043475" cy="8043475"/>
          </a:xfrm>
        </p:grpSpPr>
        <p:sp>
          <p:nvSpPr>
            <p:cNvPr id="128" name="Google Shape;128;p3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39"/>
          <p:cNvGrpSpPr/>
          <p:nvPr/>
        </p:nvGrpSpPr>
        <p:grpSpPr>
          <a:xfrm>
            <a:off x="551187" y="193699"/>
            <a:ext cx="609540" cy="583574"/>
            <a:chOff x="3105300" y="593625"/>
            <a:chExt cx="256800" cy="245850"/>
          </a:xfrm>
        </p:grpSpPr>
        <p:sp>
          <p:nvSpPr>
            <p:cNvPr id="136" name="Google Shape;136;p3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39"/>
          <p:cNvGrpSpPr/>
          <p:nvPr/>
        </p:nvGrpSpPr>
        <p:grpSpPr>
          <a:xfrm>
            <a:off x="3657878" y="4442802"/>
            <a:ext cx="631910" cy="457789"/>
            <a:chOff x="855125" y="679497"/>
            <a:chExt cx="254310" cy="184228"/>
          </a:xfrm>
        </p:grpSpPr>
        <p:sp>
          <p:nvSpPr>
            <p:cNvPr id="141" name="Google Shape;141;p3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 name="Google Shape;144;p39"/>
          <p:cNvGrpSpPr/>
          <p:nvPr/>
        </p:nvGrpSpPr>
        <p:grpSpPr>
          <a:xfrm>
            <a:off x="8184044" y="317575"/>
            <a:ext cx="498706" cy="477465"/>
            <a:chOff x="3105300" y="593625"/>
            <a:chExt cx="256800" cy="245850"/>
          </a:xfrm>
        </p:grpSpPr>
        <p:sp>
          <p:nvSpPr>
            <p:cNvPr id="145" name="Google Shape;145;p3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 name="Google Shape;149;p39"/>
          <p:cNvGrpSpPr/>
          <p:nvPr/>
        </p:nvGrpSpPr>
        <p:grpSpPr>
          <a:xfrm>
            <a:off x="8353512" y="4107552"/>
            <a:ext cx="456233" cy="335251"/>
            <a:chOff x="8353512" y="4107552"/>
            <a:chExt cx="456233" cy="335251"/>
          </a:xfrm>
        </p:grpSpPr>
        <p:sp>
          <p:nvSpPr>
            <p:cNvPr id="150" name="Google Shape;150;p39"/>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9"/>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9"/>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39"/>
          <p:cNvGrpSpPr/>
          <p:nvPr/>
        </p:nvGrpSpPr>
        <p:grpSpPr>
          <a:xfrm>
            <a:off x="8682758" y="1527568"/>
            <a:ext cx="232368" cy="974454"/>
            <a:chOff x="2546733" y="2525280"/>
            <a:chExt cx="232368" cy="974454"/>
          </a:xfrm>
        </p:grpSpPr>
        <p:sp>
          <p:nvSpPr>
            <p:cNvPr id="154" name="Google Shape;154;p39"/>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9"/>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9"/>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9"/>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9"/>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9"/>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9"/>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9"/>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9"/>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9"/>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9"/>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9"/>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39"/>
          <p:cNvGrpSpPr/>
          <p:nvPr/>
        </p:nvGrpSpPr>
        <p:grpSpPr>
          <a:xfrm>
            <a:off x="4713835" y="193704"/>
            <a:ext cx="518269" cy="328105"/>
            <a:chOff x="783960" y="4261704"/>
            <a:chExt cx="518269" cy="328105"/>
          </a:xfrm>
        </p:grpSpPr>
        <p:sp>
          <p:nvSpPr>
            <p:cNvPr id="167" name="Google Shape;167;p3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 name="Google Shape;168;p39"/>
            <p:cNvGrpSpPr/>
            <p:nvPr/>
          </p:nvGrpSpPr>
          <p:grpSpPr>
            <a:xfrm>
              <a:off x="783960" y="4261704"/>
              <a:ext cx="518269" cy="328105"/>
              <a:chOff x="783960" y="4261704"/>
              <a:chExt cx="518269" cy="328105"/>
            </a:xfrm>
          </p:grpSpPr>
          <p:sp>
            <p:nvSpPr>
              <p:cNvPr id="169" name="Google Shape;169;p3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3"/>
        <p:cNvGrpSpPr/>
        <p:nvPr/>
      </p:nvGrpSpPr>
      <p:grpSpPr>
        <a:xfrm>
          <a:off x="0" y="0"/>
          <a:ext cx="0" cy="0"/>
          <a:chOff x="0" y="0"/>
          <a:chExt cx="0" cy="0"/>
        </a:xfrm>
      </p:grpSpPr>
      <p:sp>
        <p:nvSpPr>
          <p:cNvPr id="174" name="Google Shape;174;p40"/>
          <p:cNvSpPr txBox="1">
            <a:spLocks noGrp="1"/>
          </p:cNvSpPr>
          <p:nvPr>
            <p:ph type="title"/>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75" name="Google Shape;175;p40"/>
          <p:cNvSpPr txBox="1">
            <a:spLocks noGrp="1"/>
          </p:cNvSpPr>
          <p:nvPr>
            <p:ph type="title" idx="2"/>
          </p:nvPr>
        </p:nvSpPr>
        <p:spPr>
          <a:xfrm>
            <a:off x="3599548" y="3282513"/>
            <a:ext cx="194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76" name="Google Shape;176;p40"/>
          <p:cNvSpPr txBox="1">
            <a:spLocks noGrp="1"/>
          </p:cNvSpPr>
          <p:nvPr>
            <p:ph type="subTitle" idx="1"/>
          </p:nvPr>
        </p:nvSpPr>
        <p:spPr>
          <a:xfrm>
            <a:off x="3599552" y="3810230"/>
            <a:ext cx="19449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7" name="Google Shape;177;p40"/>
          <p:cNvSpPr txBox="1">
            <a:spLocks noGrp="1"/>
          </p:cNvSpPr>
          <p:nvPr>
            <p:ph type="title" idx="3"/>
          </p:nvPr>
        </p:nvSpPr>
        <p:spPr>
          <a:xfrm>
            <a:off x="720000" y="2592325"/>
            <a:ext cx="194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78" name="Google Shape;178;p40"/>
          <p:cNvSpPr txBox="1">
            <a:spLocks noGrp="1"/>
          </p:cNvSpPr>
          <p:nvPr>
            <p:ph type="subTitle" idx="4"/>
          </p:nvPr>
        </p:nvSpPr>
        <p:spPr>
          <a:xfrm>
            <a:off x="720025" y="3120025"/>
            <a:ext cx="19449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9" name="Google Shape;179;p40"/>
          <p:cNvSpPr txBox="1">
            <a:spLocks noGrp="1"/>
          </p:cNvSpPr>
          <p:nvPr>
            <p:ph type="title" idx="5"/>
          </p:nvPr>
        </p:nvSpPr>
        <p:spPr>
          <a:xfrm>
            <a:off x="6486000" y="2592325"/>
            <a:ext cx="1944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80" name="Google Shape;180;p40"/>
          <p:cNvSpPr txBox="1">
            <a:spLocks noGrp="1"/>
          </p:cNvSpPr>
          <p:nvPr>
            <p:ph type="subTitle" idx="6"/>
          </p:nvPr>
        </p:nvSpPr>
        <p:spPr>
          <a:xfrm>
            <a:off x="6486007" y="3120025"/>
            <a:ext cx="19449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81" name="Google Shape;181;p40"/>
          <p:cNvGrpSpPr/>
          <p:nvPr/>
        </p:nvGrpSpPr>
        <p:grpSpPr>
          <a:xfrm>
            <a:off x="4856905" y="-5007110"/>
            <a:ext cx="8043475" cy="8043475"/>
            <a:chOff x="1241175" y="-1300650"/>
            <a:chExt cx="8043475" cy="8043475"/>
          </a:xfrm>
        </p:grpSpPr>
        <p:sp>
          <p:nvSpPr>
            <p:cNvPr id="182" name="Google Shape;182;p4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 name="Google Shape;189;p40"/>
          <p:cNvGrpSpPr/>
          <p:nvPr/>
        </p:nvGrpSpPr>
        <p:grpSpPr>
          <a:xfrm>
            <a:off x="194837" y="164743"/>
            <a:ext cx="8803210" cy="4879930"/>
            <a:chOff x="194837" y="164743"/>
            <a:chExt cx="8803210" cy="4879930"/>
          </a:xfrm>
        </p:grpSpPr>
        <p:sp>
          <p:nvSpPr>
            <p:cNvPr id="190" name="Google Shape;190;p40"/>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 name="Google Shape;191;p40"/>
            <p:cNvGrpSpPr/>
            <p:nvPr/>
          </p:nvGrpSpPr>
          <p:grpSpPr>
            <a:xfrm rot="5400000">
              <a:off x="887951" y="4372133"/>
              <a:ext cx="232368" cy="973685"/>
              <a:chOff x="6656577" y="3252597"/>
              <a:chExt cx="232368" cy="973685"/>
            </a:xfrm>
          </p:grpSpPr>
          <p:sp>
            <p:nvSpPr>
              <p:cNvPr id="192" name="Google Shape;192;p40"/>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0"/>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0"/>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0"/>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0"/>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0"/>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0"/>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0"/>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0"/>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0"/>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0"/>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0"/>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p40"/>
            <p:cNvGrpSpPr/>
            <p:nvPr/>
          </p:nvGrpSpPr>
          <p:grpSpPr>
            <a:xfrm>
              <a:off x="194837" y="1474124"/>
              <a:ext cx="609540" cy="583574"/>
              <a:chOff x="3105300" y="593625"/>
              <a:chExt cx="256800" cy="245850"/>
            </a:xfrm>
          </p:grpSpPr>
          <p:sp>
            <p:nvSpPr>
              <p:cNvPr id="205" name="Google Shape;205;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40"/>
            <p:cNvGrpSpPr/>
            <p:nvPr/>
          </p:nvGrpSpPr>
          <p:grpSpPr>
            <a:xfrm>
              <a:off x="6400103" y="4403577"/>
              <a:ext cx="631910" cy="457789"/>
              <a:chOff x="855125" y="679497"/>
              <a:chExt cx="254310" cy="184228"/>
            </a:xfrm>
          </p:grpSpPr>
          <p:sp>
            <p:nvSpPr>
              <p:cNvPr id="210" name="Google Shape;210;p40"/>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0"/>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0"/>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 name="Google Shape;213;p40"/>
            <p:cNvGrpSpPr/>
            <p:nvPr/>
          </p:nvGrpSpPr>
          <p:grpSpPr>
            <a:xfrm>
              <a:off x="720035" y="350304"/>
              <a:ext cx="518269" cy="328105"/>
              <a:chOff x="783960" y="4261704"/>
              <a:chExt cx="518269" cy="328105"/>
            </a:xfrm>
          </p:grpSpPr>
          <p:sp>
            <p:nvSpPr>
              <p:cNvPr id="214" name="Google Shape;214;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5" name="Google Shape;215;p40"/>
              <p:cNvGrpSpPr/>
              <p:nvPr/>
            </p:nvGrpSpPr>
            <p:grpSpPr>
              <a:xfrm>
                <a:off x="783960" y="4261704"/>
                <a:ext cx="518269" cy="328105"/>
                <a:chOff x="783960" y="4261704"/>
                <a:chExt cx="518269" cy="328105"/>
              </a:xfrm>
            </p:grpSpPr>
            <p:sp>
              <p:nvSpPr>
                <p:cNvPr id="216" name="Google Shape;216;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0" name="Google Shape;220;p40"/>
            <p:cNvGrpSpPr/>
            <p:nvPr/>
          </p:nvGrpSpPr>
          <p:grpSpPr>
            <a:xfrm>
              <a:off x="8092971" y="4166124"/>
              <a:ext cx="354818" cy="402748"/>
              <a:chOff x="8117146" y="4166124"/>
              <a:chExt cx="354818" cy="402748"/>
            </a:xfrm>
          </p:grpSpPr>
          <p:sp>
            <p:nvSpPr>
              <p:cNvPr id="221" name="Google Shape;221;p40"/>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0"/>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0"/>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4" name="Google Shape;224;p40"/>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0"/>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0"/>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0"/>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0"/>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 name="Google Shape;229;p40"/>
            <p:cNvGrpSpPr/>
            <p:nvPr/>
          </p:nvGrpSpPr>
          <p:grpSpPr>
            <a:xfrm>
              <a:off x="8680877" y="2751434"/>
              <a:ext cx="232368" cy="973685"/>
              <a:chOff x="6656577" y="3252597"/>
              <a:chExt cx="232368" cy="973685"/>
            </a:xfrm>
          </p:grpSpPr>
          <p:sp>
            <p:nvSpPr>
              <p:cNvPr id="230" name="Google Shape;230;p40"/>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0"/>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0"/>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40"/>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0"/>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0"/>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0"/>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0"/>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0"/>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0"/>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0"/>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0"/>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41"/>
          <p:cNvSpPr txBox="1">
            <a:spLocks noGrp="1"/>
          </p:cNvSpPr>
          <p:nvPr>
            <p:ph type="body" idx="1"/>
          </p:nvPr>
        </p:nvSpPr>
        <p:spPr>
          <a:xfrm>
            <a:off x="4419600" y="1340893"/>
            <a:ext cx="3858900" cy="26166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4" name="Google Shape;244;p41"/>
          <p:cNvSpPr txBox="1">
            <a:spLocks noGrp="1"/>
          </p:cNvSpPr>
          <p:nvPr>
            <p:ph type="title"/>
          </p:nvPr>
        </p:nvSpPr>
        <p:spPr>
          <a:xfrm>
            <a:off x="713100" y="2012175"/>
            <a:ext cx="2755200" cy="10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45" name="Google Shape;245;p41"/>
          <p:cNvGrpSpPr/>
          <p:nvPr/>
        </p:nvGrpSpPr>
        <p:grpSpPr>
          <a:xfrm>
            <a:off x="4846105" y="-5016964"/>
            <a:ext cx="8043475" cy="8043475"/>
            <a:chOff x="1241175" y="-1300650"/>
            <a:chExt cx="8043475" cy="8043475"/>
          </a:xfrm>
        </p:grpSpPr>
        <p:sp>
          <p:nvSpPr>
            <p:cNvPr id="246" name="Google Shape;246;p4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41"/>
          <p:cNvGrpSpPr/>
          <p:nvPr/>
        </p:nvGrpSpPr>
        <p:grpSpPr>
          <a:xfrm>
            <a:off x="280137" y="93801"/>
            <a:ext cx="8677907" cy="4873927"/>
            <a:chOff x="280137" y="93801"/>
            <a:chExt cx="8677907" cy="4873927"/>
          </a:xfrm>
        </p:grpSpPr>
        <p:sp>
          <p:nvSpPr>
            <p:cNvPr id="254" name="Google Shape;254;p41"/>
            <p:cNvSpPr/>
            <p:nvPr/>
          </p:nvSpPr>
          <p:spPr>
            <a:xfrm>
              <a:off x="7601469" y="9380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5" name="Google Shape;255;p41"/>
            <p:cNvGrpSpPr/>
            <p:nvPr/>
          </p:nvGrpSpPr>
          <p:grpSpPr>
            <a:xfrm>
              <a:off x="4632210" y="228066"/>
              <a:ext cx="365869" cy="328105"/>
              <a:chOff x="7194285" y="1228366"/>
              <a:chExt cx="365869" cy="328105"/>
            </a:xfrm>
          </p:grpSpPr>
          <p:sp>
            <p:nvSpPr>
              <p:cNvPr id="256" name="Google Shape;256;p41"/>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1"/>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1"/>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1"/>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0" name="Google Shape;260;p41"/>
            <p:cNvSpPr/>
            <p:nvPr/>
          </p:nvSpPr>
          <p:spPr>
            <a:xfrm>
              <a:off x="860780" y="2964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1" name="Google Shape;261;p41"/>
            <p:cNvGrpSpPr/>
            <p:nvPr/>
          </p:nvGrpSpPr>
          <p:grpSpPr>
            <a:xfrm>
              <a:off x="8602321" y="2462062"/>
              <a:ext cx="355723" cy="1888212"/>
              <a:chOff x="124471" y="1153724"/>
              <a:chExt cx="355723" cy="1888212"/>
            </a:xfrm>
          </p:grpSpPr>
          <p:sp>
            <p:nvSpPr>
              <p:cNvPr id="262" name="Google Shape;262;p4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7" name="Google Shape;267;p41"/>
            <p:cNvGrpSpPr/>
            <p:nvPr/>
          </p:nvGrpSpPr>
          <p:grpSpPr>
            <a:xfrm>
              <a:off x="280137" y="1059674"/>
              <a:ext cx="609540" cy="583574"/>
              <a:chOff x="3105300" y="593625"/>
              <a:chExt cx="256800" cy="245850"/>
            </a:xfrm>
          </p:grpSpPr>
          <p:sp>
            <p:nvSpPr>
              <p:cNvPr id="268" name="Google Shape;268;p4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4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4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2" name="Google Shape;272;p41"/>
            <p:cNvGrpSpPr/>
            <p:nvPr/>
          </p:nvGrpSpPr>
          <p:grpSpPr>
            <a:xfrm>
              <a:off x="488778" y="4452227"/>
              <a:ext cx="631910" cy="457789"/>
              <a:chOff x="855125" y="679497"/>
              <a:chExt cx="254310" cy="184228"/>
            </a:xfrm>
          </p:grpSpPr>
          <p:sp>
            <p:nvSpPr>
              <p:cNvPr id="273" name="Google Shape;273;p41"/>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1"/>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1"/>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 name="Google Shape;276;p41"/>
            <p:cNvGrpSpPr/>
            <p:nvPr/>
          </p:nvGrpSpPr>
          <p:grpSpPr>
            <a:xfrm>
              <a:off x="7450012" y="4632477"/>
              <a:ext cx="456233" cy="335251"/>
              <a:chOff x="8353512" y="4107552"/>
              <a:chExt cx="456233" cy="335251"/>
            </a:xfrm>
          </p:grpSpPr>
          <p:sp>
            <p:nvSpPr>
              <p:cNvPr id="277" name="Google Shape;277;p41"/>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1"/>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1"/>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4572000" y="1818400"/>
            <a:ext cx="3267900" cy="507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82" name="Google Shape;282;p42"/>
          <p:cNvSpPr txBox="1">
            <a:spLocks noGrp="1"/>
          </p:cNvSpPr>
          <p:nvPr>
            <p:ph type="subTitle" idx="1"/>
          </p:nvPr>
        </p:nvSpPr>
        <p:spPr>
          <a:xfrm>
            <a:off x="4572000" y="2325775"/>
            <a:ext cx="3267900" cy="101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83" name="Google Shape;283;p42"/>
          <p:cNvGrpSpPr/>
          <p:nvPr/>
        </p:nvGrpSpPr>
        <p:grpSpPr>
          <a:xfrm>
            <a:off x="4846105" y="-5016964"/>
            <a:ext cx="8043475" cy="8043475"/>
            <a:chOff x="1241175" y="-1300650"/>
            <a:chExt cx="8043475" cy="8043475"/>
          </a:xfrm>
        </p:grpSpPr>
        <p:sp>
          <p:nvSpPr>
            <p:cNvPr id="284" name="Google Shape;284;p4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 name="Google Shape;291;p42"/>
          <p:cNvGrpSpPr/>
          <p:nvPr/>
        </p:nvGrpSpPr>
        <p:grpSpPr>
          <a:xfrm>
            <a:off x="218646" y="193704"/>
            <a:ext cx="8696480" cy="4783211"/>
            <a:chOff x="218646" y="193704"/>
            <a:chExt cx="8696480" cy="4783211"/>
          </a:xfrm>
        </p:grpSpPr>
        <p:grpSp>
          <p:nvGrpSpPr>
            <p:cNvPr id="292" name="Google Shape;292;p42"/>
            <p:cNvGrpSpPr/>
            <p:nvPr/>
          </p:nvGrpSpPr>
          <p:grpSpPr>
            <a:xfrm>
              <a:off x="4713835" y="193704"/>
              <a:ext cx="518269" cy="328105"/>
              <a:chOff x="783960" y="4261704"/>
              <a:chExt cx="518269" cy="328105"/>
            </a:xfrm>
          </p:grpSpPr>
          <p:sp>
            <p:nvSpPr>
              <p:cNvPr id="293" name="Google Shape;293;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 name="Google Shape;294;p42"/>
              <p:cNvGrpSpPr/>
              <p:nvPr/>
            </p:nvGrpSpPr>
            <p:grpSpPr>
              <a:xfrm>
                <a:off x="783960" y="4261704"/>
                <a:ext cx="518269" cy="328105"/>
                <a:chOff x="783960" y="4261704"/>
                <a:chExt cx="518269" cy="328105"/>
              </a:xfrm>
            </p:grpSpPr>
            <p:sp>
              <p:nvSpPr>
                <p:cNvPr id="295" name="Google Shape;295;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9" name="Google Shape;299;p42"/>
            <p:cNvGrpSpPr/>
            <p:nvPr/>
          </p:nvGrpSpPr>
          <p:grpSpPr>
            <a:xfrm>
              <a:off x="8682758" y="1527568"/>
              <a:ext cx="232368" cy="974454"/>
              <a:chOff x="2546733" y="2525280"/>
              <a:chExt cx="232368" cy="974454"/>
            </a:xfrm>
          </p:grpSpPr>
          <p:sp>
            <p:nvSpPr>
              <p:cNvPr id="300" name="Google Shape;300;p42"/>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2"/>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2"/>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2"/>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2"/>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2"/>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2"/>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2"/>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2"/>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2"/>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2"/>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2"/>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 name="Google Shape;312;p42"/>
            <p:cNvGrpSpPr/>
            <p:nvPr/>
          </p:nvGrpSpPr>
          <p:grpSpPr>
            <a:xfrm>
              <a:off x="7782584" y="4327634"/>
              <a:ext cx="648306" cy="649281"/>
              <a:chOff x="5022684" y="4300597"/>
              <a:chExt cx="648306" cy="649281"/>
            </a:xfrm>
          </p:grpSpPr>
          <p:sp>
            <p:nvSpPr>
              <p:cNvPr id="313" name="Google Shape;313;p42"/>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2"/>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2"/>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2"/>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7" name="Google Shape;317;p42"/>
            <p:cNvGrpSpPr/>
            <p:nvPr/>
          </p:nvGrpSpPr>
          <p:grpSpPr>
            <a:xfrm>
              <a:off x="713110" y="4532091"/>
              <a:ext cx="365869" cy="328105"/>
              <a:chOff x="7194285" y="1228366"/>
              <a:chExt cx="365869" cy="328105"/>
            </a:xfrm>
          </p:grpSpPr>
          <p:sp>
            <p:nvSpPr>
              <p:cNvPr id="318" name="Google Shape;318;p42"/>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2"/>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2"/>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2"/>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2" name="Google Shape;322;p42"/>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3" name="Google Shape;323;p42"/>
            <p:cNvGrpSpPr/>
            <p:nvPr/>
          </p:nvGrpSpPr>
          <p:grpSpPr>
            <a:xfrm>
              <a:off x="218646" y="488887"/>
              <a:ext cx="355723" cy="1888212"/>
              <a:chOff x="124471" y="1153724"/>
              <a:chExt cx="355723" cy="1888212"/>
            </a:xfrm>
          </p:grpSpPr>
          <p:sp>
            <p:nvSpPr>
              <p:cNvPr id="324" name="Google Shape;324;p42"/>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2"/>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2"/>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2"/>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2"/>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9" name="Google Shape;329;p42"/>
            <p:cNvGrpSpPr/>
            <p:nvPr/>
          </p:nvGrpSpPr>
          <p:grpSpPr>
            <a:xfrm>
              <a:off x="3655937" y="4360499"/>
              <a:ext cx="609540" cy="583574"/>
              <a:chOff x="3105300" y="593625"/>
              <a:chExt cx="256800" cy="245850"/>
            </a:xfrm>
          </p:grpSpPr>
          <p:sp>
            <p:nvSpPr>
              <p:cNvPr id="330" name="Google Shape;330;p4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334"/>
        <p:cNvGrpSpPr/>
        <p:nvPr/>
      </p:nvGrpSpPr>
      <p:grpSpPr>
        <a:xfrm>
          <a:off x="0" y="0"/>
          <a:ext cx="0" cy="0"/>
          <a:chOff x="0" y="0"/>
          <a:chExt cx="0" cy="0"/>
        </a:xfrm>
      </p:grpSpPr>
      <p:sp>
        <p:nvSpPr>
          <p:cNvPr id="335" name="Google Shape;335;p43"/>
          <p:cNvSpPr txBox="1">
            <a:spLocks noGrp="1"/>
          </p:cNvSpPr>
          <p:nvPr>
            <p:ph type="title"/>
          </p:nvPr>
        </p:nvSpPr>
        <p:spPr>
          <a:xfrm>
            <a:off x="1309777" y="1818400"/>
            <a:ext cx="3267900" cy="507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a:solidFill>
                  <a:schemeClr val="lt2"/>
                </a:solidFill>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sp>
        <p:nvSpPr>
          <p:cNvPr id="336" name="Google Shape;336;p43"/>
          <p:cNvSpPr txBox="1">
            <a:spLocks noGrp="1"/>
          </p:cNvSpPr>
          <p:nvPr>
            <p:ph type="subTitle" idx="1"/>
          </p:nvPr>
        </p:nvSpPr>
        <p:spPr>
          <a:xfrm>
            <a:off x="1309777" y="2325775"/>
            <a:ext cx="3267900" cy="1018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grpSp>
        <p:nvGrpSpPr>
          <p:cNvPr id="337" name="Google Shape;337;p43"/>
          <p:cNvGrpSpPr/>
          <p:nvPr/>
        </p:nvGrpSpPr>
        <p:grpSpPr>
          <a:xfrm>
            <a:off x="4846105" y="-5016964"/>
            <a:ext cx="8043475" cy="8043475"/>
            <a:chOff x="1241175" y="-1300650"/>
            <a:chExt cx="8043475" cy="8043475"/>
          </a:xfrm>
        </p:grpSpPr>
        <p:sp>
          <p:nvSpPr>
            <p:cNvPr id="338" name="Google Shape;338;p4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 name="Google Shape;345;p43"/>
          <p:cNvGrpSpPr/>
          <p:nvPr/>
        </p:nvGrpSpPr>
        <p:grpSpPr>
          <a:xfrm>
            <a:off x="551187" y="193699"/>
            <a:ext cx="609540" cy="583574"/>
            <a:chOff x="3105300" y="593625"/>
            <a:chExt cx="256800" cy="245850"/>
          </a:xfrm>
        </p:grpSpPr>
        <p:sp>
          <p:nvSpPr>
            <p:cNvPr id="346" name="Google Shape;346;p4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0" name="Google Shape;350;p43"/>
          <p:cNvGrpSpPr/>
          <p:nvPr/>
        </p:nvGrpSpPr>
        <p:grpSpPr>
          <a:xfrm>
            <a:off x="1309778" y="4436302"/>
            <a:ext cx="631910" cy="457789"/>
            <a:chOff x="855125" y="679497"/>
            <a:chExt cx="254310" cy="184228"/>
          </a:xfrm>
        </p:grpSpPr>
        <p:sp>
          <p:nvSpPr>
            <p:cNvPr id="351" name="Google Shape;351;p4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4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 name="Google Shape;354;p43"/>
          <p:cNvGrpSpPr/>
          <p:nvPr/>
        </p:nvGrpSpPr>
        <p:grpSpPr>
          <a:xfrm>
            <a:off x="2949085" y="475916"/>
            <a:ext cx="365869" cy="328105"/>
            <a:chOff x="7194285" y="1228366"/>
            <a:chExt cx="365869" cy="328105"/>
          </a:xfrm>
        </p:grpSpPr>
        <p:sp>
          <p:nvSpPr>
            <p:cNvPr id="355" name="Google Shape;355;p43"/>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3"/>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3"/>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3"/>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9" name="Google Shape;359;p43"/>
          <p:cNvSpPr/>
          <p:nvPr/>
        </p:nvSpPr>
        <p:spPr>
          <a:xfrm>
            <a:off x="418330" y="27393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0" name="Google Shape;360;p43"/>
          <p:cNvGrpSpPr/>
          <p:nvPr/>
        </p:nvGrpSpPr>
        <p:grpSpPr>
          <a:xfrm>
            <a:off x="8566483" y="404987"/>
            <a:ext cx="355723" cy="1888212"/>
            <a:chOff x="124471" y="1153724"/>
            <a:chExt cx="355723" cy="1888212"/>
          </a:xfrm>
        </p:grpSpPr>
        <p:sp>
          <p:nvSpPr>
            <p:cNvPr id="361" name="Google Shape;361;p43"/>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3"/>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3"/>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 name="Google Shape;366;p43"/>
          <p:cNvGrpSpPr/>
          <p:nvPr/>
        </p:nvGrpSpPr>
        <p:grpSpPr>
          <a:xfrm>
            <a:off x="194827" y="3591559"/>
            <a:ext cx="232368" cy="973685"/>
            <a:chOff x="6656577" y="3252597"/>
            <a:chExt cx="232368" cy="973685"/>
          </a:xfrm>
        </p:grpSpPr>
        <p:sp>
          <p:nvSpPr>
            <p:cNvPr id="367" name="Google Shape;367;p4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 name="Google Shape;379;p43"/>
          <p:cNvGrpSpPr/>
          <p:nvPr/>
        </p:nvGrpSpPr>
        <p:grpSpPr>
          <a:xfrm>
            <a:off x="8297559" y="4340559"/>
            <a:ext cx="648306" cy="649281"/>
            <a:chOff x="5022684" y="4300597"/>
            <a:chExt cx="648306" cy="649281"/>
          </a:xfrm>
        </p:grpSpPr>
        <p:sp>
          <p:nvSpPr>
            <p:cNvPr id="380" name="Google Shape;380;p4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84"/>
        <p:cNvGrpSpPr/>
        <p:nvPr/>
      </p:nvGrpSpPr>
      <p:grpSpPr>
        <a:xfrm>
          <a:off x="0" y="0"/>
          <a:ext cx="0" cy="0"/>
          <a:chOff x="0" y="0"/>
          <a:chExt cx="0" cy="0"/>
        </a:xfrm>
      </p:grpSpPr>
      <p:sp>
        <p:nvSpPr>
          <p:cNvPr id="385" name="Google Shape;385;p44"/>
          <p:cNvSpPr txBox="1">
            <a:spLocks noGrp="1"/>
          </p:cNvSpPr>
          <p:nvPr>
            <p:ph type="title"/>
          </p:nvPr>
        </p:nvSpPr>
        <p:spPr>
          <a:xfrm>
            <a:off x="720475" y="3710100"/>
            <a:ext cx="4166100" cy="420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6" name="Google Shape;386;p44"/>
          <p:cNvSpPr txBox="1">
            <a:spLocks noGrp="1"/>
          </p:cNvSpPr>
          <p:nvPr>
            <p:ph type="subTitle" idx="1"/>
          </p:nvPr>
        </p:nvSpPr>
        <p:spPr>
          <a:xfrm>
            <a:off x="720475" y="954200"/>
            <a:ext cx="4166100" cy="2756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9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grpSp>
        <p:nvGrpSpPr>
          <p:cNvPr id="387" name="Google Shape;387;p44"/>
          <p:cNvGrpSpPr/>
          <p:nvPr/>
        </p:nvGrpSpPr>
        <p:grpSpPr>
          <a:xfrm>
            <a:off x="4800605" y="-2897864"/>
            <a:ext cx="8043475" cy="8043475"/>
            <a:chOff x="1241175" y="-1300650"/>
            <a:chExt cx="8043475" cy="8043475"/>
          </a:xfrm>
        </p:grpSpPr>
        <p:sp>
          <p:nvSpPr>
            <p:cNvPr id="388" name="Google Shape;388;p4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5" name="Google Shape;395;p44"/>
          <p:cNvGrpSpPr/>
          <p:nvPr/>
        </p:nvGrpSpPr>
        <p:grpSpPr>
          <a:xfrm>
            <a:off x="1740175" y="258921"/>
            <a:ext cx="535664" cy="317725"/>
            <a:chOff x="5182025" y="464396"/>
            <a:chExt cx="535664" cy="317725"/>
          </a:xfrm>
        </p:grpSpPr>
        <p:sp>
          <p:nvSpPr>
            <p:cNvPr id="396" name="Google Shape;396;p44"/>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4"/>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4"/>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9" name="Google Shape;399;p44"/>
          <p:cNvGrpSpPr/>
          <p:nvPr/>
        </p:nvGrpSpPr>
        <p:grpSpPr>
          <a:xfrm rot="10800000">
            <a:off x="216552" y="304483"/>
            <a:ext cx="232368" cy="973685"/>
            <a:chOff x="6656577" y="3252597"/>
            <a:chExt cx="232368" cy="973685"/>
          </a:xfrm>
        </p:grpSpPr>
        <p:sp>
          <p:nvSpPr>
            <p:cNvPr id="400" name="Google Shape;400;p4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2" name="Google Shape;412;p44"/>
          <p:cNvGrpSpPr/>
          <p:nvPr/>
        </p:nvGrpSpPr>
        <p:grpSpPr>
          <a:xfrm>
            <a:off x="381800" y="4615043"/>
            <a:ext cx="415595" cy="271553"/>
            <a:chOff x="5182025" y="510568"/>
            <a:chExt cx="415595" cy="271553"/>
          </a:xfrm>
        </p:grpSpPr>
        <p:sp>
          <p:nvSpPr>
            <p:cNvPr id="413" name="Google Shape;413;p44"/>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4"/>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5" name="Google Shape;415;p44"/>
          <p:cNvGrpSpPr/>
          <p:nvPr/>
        </p:nvGrpSpPr>
        <p:grpSpPr>
          <a:xfrm>
            <a:off x="3598396" y="4410499"/>
            <a:ext cx="354818" cy="402748"/>
            <a:chOff x="8117146" y="4166124"/>
            <a:chExt cx="354818" cy="402748"/>
          </a:xfrm>
        </p:grpSpPr>
        <p:sp>
          <p:nvSpPr>
            <p:cNvPr id="416" name="Google Shape;416;p44"/>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4"/>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4"/>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865488" y="1509084"/>
            <a:ext cx="19782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1" name="Google Shape;421;p45"/>
          <p:cNvSpPr txBox="1">
            <a:spLocks noGrp="1"/>
          </p:cNvSpPr>
          <p:nvPr>
            <p:ph type="subTitle" idx="1"/>
          </p:nvPr>
        </p:nvSpPr>
        <p:spPr>
          <a:xfrm>
            <a:off x="865488" y="2043311"/>
            <a:ext cx="1978200" cy="44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2" name="Google Shape;422;p45"/>
          <p:cNvSpPr txBox="1">
            <a:spLocks noGrp="1"/>
          </p:cNvSpPr>
          <p:nvPr>
            <p:ph type="title" idx="2"/>
          </p:nvPr>
        </p:nvSpPr>
        <p:spPr>
          <a:xfrm>
            <a:off x="6300295" y="1509084"/>
            <a:ext cx="1978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3" name="Google Shape;423;p45"/>
          <p:cNvSpPr txBox="1">
            <a:spLocks noGrp="1"/>
          </p:cNvSpPr>
          <p:nvPr>
            <p:ph type="subTitle" idx="3"/>
          </p:nvPr>
        </p:nvSpPr>
        <p:spPr>
          <a:xfrm>
            <a:off x="6300288" y="2043311"/>
            <a:ext cx="1978200" cy="44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4" name="Google Shape;424;p45"/>
          <p:cNvSpPr txBox="1">
            <a:spLocks noGrp="1"/>
          </p:cNvSpPr>
          <p:nvPr>
            <p:ph type="title" idx="4"/>
          </p:nvPr>
        </p:nvSpPr>
        <p:spPr>
          <a:xfrm>
            <a:off x="865488" y="3090484"/>
            <a:ext cx="19782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5" name="Google Shape;425;p45"/>
          <p:cNvSpPr txBox="1">
            <a:spLocks noGrp="1"/>
          </p:cNvSpPr>
          <p:nvPr>
            <p:ph type="subTitle" idx="5"/>
          </p:nvPr>
        </p:nvSpPr>
        <p:spPr>
          <a:xfrm>
            <a:off x="865488" y="3624711"/>
            <a:ext cx="1978200" cy="44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6" name="Google Shape;426;p45"/>
          <p:cNvSpPr txBox="1">
            <a:spLocks noGrp="1"/>
          </p:cNvSpPr>
          <p:nvPr>
            <p:ph type="title" idx="6"/>
          </p:nvPr>
        </p:nvSpPr>
        <p:spPr>
          <a:xfrm>
            <a:off x="6300295" y="3090484"/>
            <a:ext cx="1978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7" name="Google Shape;427;p45"/>
          <p:cNvSpPr txBox="1">
            <a:spLocks noGrp="1"/>
          </p:cNvSpPr>
          <p:nvPr>
            <p:ph type="subTitle" idx="7"/>
          </p:nvPr>
        </p:nvSpPr>
        <p:spPr>
          <a:xfrm>
            <a:off x="6300288" y="3624711"/>
            <a:ext cx="1978200" cy="44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8" name="Google Shape;428;p45"/>
          <p:cNvSpPr txBox="1">
            <a:spLocks noGrp="1"/>
          </p:cNvSpPr>
          <p:nvPr>
            <p:ph type="title" idx="8"/>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429" name="Google Shape;429;p45"/>
          <p:cNvGrpSpPr/>
          <p:nvPr/>
        </p:nvGrpSpPr>
        <p:grpSpPr>
          <a:xfrm>
            <a:off x="4800605" y="-2897864"/>
            <a:ext cx="8043475" cy="8043475"/>
            <a:chOff x="1241175" y="-1300650"/>
            <a:chExt cx="8043475" cy="8043475"/>
          </a:xfrm>
        </p:grpSpPr>
        <p:sp>
          <p:nvSpPr>
            <p:cNvPr id="430" name="Google Shape;430;p4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4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4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 name="Google Shape;437;p45"/>
          <p:cNvGrpSpPr/>
          <p:nvPr/>
        </p:nvGrpSpPr>
        <p:grpSpPr>
          <a:xfrm>
            <a:off x="208785" y="164743"/>
            <a:ext cx="8789262" cy="4888442"/>
            <a:chOff x="208785" y="164743"/>
            <a:chExt cx="8789262" cy="4888442"/>
          </a:xfrm>
        </p:grpSpPr>
        <p:sp>
          <p:nvSpPr>
            <p:cNvPr id="438" name="Google Shape;438;p45"/>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9" name="Google Shape;439;p45"/>
            <p:cNvGrpSpPr/>
            <p:nvPr/>
          </p:nvGrpSpPr>
          <p:grpSpPr>
            <a:xfrm rot="5400000">
              <a:off x="3021502" y="4450158"/>
              <a:ext cx="232368" cy="973685"/>
              <a:chOff x="6656577" y="3252597"/>
              <a:chExt cx="232368" cy="973685"/>
            </a:xfrm>
          </p:grpSpPr>
          <p:sp>
            <p:nvSpPr>
              <p:cNvPr id="440" name="Google Shape;440;p4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2" name="Google Shape;452;p45"/>
            <p:cNvGrpSpPr/>
            <p:nvPr/>
          </p:nvGrpSpPr>
          <p:grpSpPr>
            <a:xfrm>
              <a:off x="964262" y="250499"/>
              <a:ext cx="609540" cy="583574"/>
              <a:chOff x="3105300" y="593625"/>
              <a:chExt cx="256800" cy="245850"/>
            </a:xfrm>
          </p:grpSpPr>
          <p:sp>
            <p:nvSpPr>
              <p:cNvPr id="453" name="Google Shape;453;p4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45"/>
            <p:cNvGrpSpPr/>
            <p:nvPr/>
          </p:nvGrpSpPr>
          <p:grpSpPr>
            <a:xfrm>
              <a:off x="8243553" y="4397527"/>
              <a:ext cx="631910" cy="457789"/>
              <a:chOff x="855125" y="679497"/>
              <a:chExt cx="254310" cy="184228"/>
            </a:xfrm>
          </p:grpSpPr>
          <p:sp>
            <p:nvSpPr>
              <p:cNvPr id="458" name="Google Shape;458;p45"/>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5"/>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5"/>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1" name="Google Shape;461;p45"/>
            <p:cNvGrpSpPr/>
            <p:nvPr/>
          </p:nvGrpSpPr>
          <p:grpSpPr>
            <a:xfrm>
              <a:off x="208785" y="1782754"/>
              <a:ext cx="518269" cy="328105"/>
              <a:chOff x="783960" y="4261704"/>
              <a:chExt cx="518269" cy="328105"/>
            </a:xfrm>
          </p:grpSpPr>
          <p:sp>
            <p:nvSpPr>
              <p:cNvPr id="462" name="Google Shape;462;p45"/>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3" name="Google Shape;463;p45"/>
              <p:cNvGrpSpPr/>
              <p:nvPr/>
            </p:nvGrpSpPr>
            <p:grpSpPr>
              <a:xfrm>
                <a:off x="783960" y="4261704"/>
                <a:ext cx="518269" cy="328105"/>
                <a:chOff x="783960" y="4261704"/>
                <a:chExt cx="518269" cy="328105"/>
              </a:xfrm>
            </p:grpSpPr>
            <p:sp>
              <p:nvSpPr>
                <p:cNvPr id="464" name="Google Shape;464;p45"/>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5"/>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5"/>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5"/>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68" name="Google Shape;468;p45"/>
            <p:cNvGrpSpPr/>
            <p:nvPr/>
          </p:nvGrpSpPr>
          <p:grpSpPr>
            <a:xfrm>
              <a:off x="6001721" y="4397524"/>
              <a:ext cx="354818" cy="402748"/>
              <a:chOff x="8117146" y="4166124"/>
              <a:chExt cx="354818" cy="402748"/>
            </a:xfrm>
          </p:grpSpPr>
          <p:sp>
            <p:nvSpPr>
              <p:cNvPr id="469" name="Google Shape;469;p45"/>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5"/>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5"/>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2" name="Google Shape;472;p45"/>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5"/>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5"/>
            <p:cNvSpPr/>
            <p:nvPr/>
          </p:nvSpPr>
          <p:spPr>
            <a:xfrm>
              <a:off x="281287" y="46061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5"/>
            <p:cNvSpPr/>
            <p:nvPr/>
          </p:nvSpPr>
          <p:spPr>
            <a:xfrm>
              <a:off x="425049" y="47406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5"/>
            <p:cNvSpPr/>
            <p:nvPr/>
          </p:nvSpPr>
          <p:spPr>
            <a:xfrm>
              <a:off x="399247" y="44264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7" name="Google Shape;477;p45"/>
            <p:cNvGrpSpPr/>
            <p:nvPr/>
          </p:nvGrpSpPr>
          <p:grpSpPr>
            <a:xfrm>
              <a:off x="8680877" y="2751434"/>
              <a:ext cx="232368" cy="973685"/>
              <a:chOff x="6656577" y="3252597"/>
              <a:chExt cx="232368" cy="973685"/>
            </a:xfrm>
          </p:grpSpPr>
          <p:sp>
            <p:nvSpPr>
              <p:cNvPr id="478" name="Google Shape;478;p4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200"/>
              <a:buFont typeface="Orbitron"/>
              <a:buNone/>
              <a:defRPr sz="32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9pPr>
          </a:lstStyle>
          <a:p>
            <a:endParaRPr/>
          </a:p>
        </p:txBody>
      </p:sp>
      <p:sp>
        <p:nvSpPr>
          <p:cNvPr id="7" name="Google Shape;7;p36"/>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Archivo Light"/>
              <a:buChar char="●"/>
              <a:defRPr sz="1400" b="0" i="0" u="none" strike="noStrike" cap="none">
                <a:solidFill>
                  <a:schemeClr val="dk1"/>
                </a:solidFill>
                <a:latin typeface="Archivo Light"/>
                <a:ea typeface="Archivo Light"/>
                <a:cs typeface="Archivo Light"/>
                <a:sym typeface="Archivo Light"/>
              </a:defRPr>
            </a:lvl1pPr>
            <a:lvl2pPr marL="914400" marR="0" lvl="1" indent="-317500" algn="l" rtl="0">
              <a:lnSpc>
                <a:spcPct val="100000"/>
              </a:lnSpc>
              <a:spcBef>
                <a:spcPts val="0"/>
              </a:spcBef>
              <a:spcAft>
                <a:spcPts val="0"/>
              </a:spcAft>
              <a:buClr>
                <a:schemeClr val="dk1"/>
              </a:buClr>
              <a:buSzPts val="1400"/>
              <a:buFont typeface="Archivo Light"/>
              <a:buChar char="○"/>
              <a:defRPr sz="1400" b="0" i="0" u="none" strike="noStrike" cap="none">
                <a:solidFill>
                  <a:schemeClr val="dk1"/>
                </a:solidFill>
                <a:latin typeface="Archivo Light"/>
                <a:ea typeface="Archivo Light"/>
                <a:cs typeface="Archivo Light"/>
                <a:sym typeface="Archivo Light"/>
              </a:defRPr>
            </a:lvl2pPr>
            <a:lvl3pPr marL="1371600" marR="0" lvl="2" indent="-317500" algn="l" rtl="0">
              <a:lnSpc>
                <a:spcPct val="100000"/>
              </a:lnSpc>
              <a:spcBef>
                <a:spcPts val="0"/>
              </a:spcBef>
              <a:spcAft>
                <a:spcPts val="0"/>
              </a:spcAft>
              <a:buClr>
                <a:schemeClr val="dk1"/>
              </a:buClr>
              <a:buSzPts val="1400"/>
              <a:buFont typeface="Archivo Light"/>
              <a:buChar char="■"/>
              <a:defRPr sz="1400" b="0" i="0" u="none" strike="noStrike" cap="none">
                <a:solidFill>
                  <a:schemeClr val="dk1"/>
                </a:solidFill>
                <a:latin typeface="Archivo Light"/>
                <a:ea typeface="Archivo Light"/>
                <a:cs typeface="Archivo Light"/>
                <a:sym typeface="Archivo Light"/>
              </a:defRPr>
            </a:lvl3pPr>
            <a:lvl4pPr marL="1828800" marR="0" lvl="3" indent="-317500" algn="l" rtl="0">
              <a:lnSpc>
                <a:spcPct val="100000"/>
              </a:lnSpc>
              <a:spcBef>
                <a:spcPts val="0"/>
              </a:spcBef>
              <a:spcAft>
                <a:spcPts val="0"/>
              </a:spcAft>
              <a:buClr>
                <a:schemeClr val="dk1"/>
              </a:buClr>
              <a:buSzPts val="1400"/>
              <a:buFont typeface="Archivo Light"/>
              <a:buChar char="●"/>
              <a:defRPr sz="1400" b="0" i="0" u="none" strike="noStrike" cap="none">
                <a:solidFill>
                  <a:schemeClr val="dk1"/>
                </a:solidFill>
                <a:latin typeface="Archivo Light"/>
                <a:ea typeface="Archivo Light"/>
                <a:cs typeface="Archivo Light"/>
                <a:sym typeface="Archivo Light"/>
              </a:defRPr>
            </a:lvl4pPr>
            <a:lvl5pPr marL="2286000" marR="0" lvl="4" indent="-317500" algn="l" rtl="0">
              <a:lnSpc>
                <a:spcPct val="100000"/>
              </a:lnSpc>
              <a:spcBef>
                <a:spcPts val="0"/>
              </a:spcBef>
              <a:spcAft>
                <a:spcPts val="0"/>
              </a:spcAft>
              <a:buClr>
                <a:schemeClr val="dk1"/>
              </a:buClr>
              <a:buSzPts val="1400"/>
              <a:buFont typeface="Archivo Light"/>
              <a:buChar char="○"/>
              <a:defRPr sz="1400" b="0" i="0" u="none" strike="noStrike" cap="none">
                <a:solidFill>
                  <a:schemeClr val="dk1"/>
                </a:solidFill>
                <a:latin typeface="Archivo Light"/>
                <a:ea typeface="Archivo Light"/>
                <a:cs typeface="Archivo Light"/>
                <a:sym typeface="Archivo Light"/>
              </a:defRPr>
            </a:lvl5pPr>
            <a:lvl6pPr marL="2743200" marR="0" lvl="5" indent="-317500" algn="l" rtl="0">
              <a:lnSpc>
                <a:spcPct val="100000"/>
              </a:lnSpc>
              <a:spcBef>
                <a:spcPts val="0"/>
              </a:spcBef>
              <a:spcAft>
                <a:spcPts val="0"/>
              </a:spcAft>
              <a:buClr>
                <a:schemeClr val="dk1"/>
              </a:buClr>
              <a:buSzPts val="1400"/>
              <a:buFont typeface="Archivo Light"/>
              <a:buChar char="■"/>
              <a:defRPr sz="1400" b="0" i="0" u="none" strike="noStrike" cap="none">
                <a:solidFill>
                  <a:schemeClr val="dk1"/>
                </a:solidFill>
                <a:latin typeface="Archivo Light"/>
                <a:ea typeface="Archivo Light"/>
                <a:cs typeface="Archivo Light"/>
                <a:sym typeface="Archivo Light"/>
              </a:defRPr>
            </a:lvl6pPr>
            <a:lvl7pPr marL="3200400" marR="0" lvl="6" indent="-317500" algn="l" rtl="0">
              <a:lnSpc>
                <a:spcPct val="100000"/>
              </a:lnSpc>
              <a:spcBef>
                <a:spcPts val="0"/>
              </a:spcBef>
              <a:spcAft>
                <a:spcPts val="0"/>
              </a:spcAft>
              <a:buClr>
                <a:schemeClr val="dk1"/>
              </a:buClr>
              <a:buSzPts val="1400"/>
              <a:buFont typeface="Archivo Light"/>
              <a:buChar char="●"/>
              <a:defRPr sz="1400" b="0" i="0" u="none" strike="noStrike" cap="none">
                <a:solidFill>
                  <a:schemeClr val="dk1"/>
                </a:solidFill>
                <a:latin typeface="Archivo Light"/>
                <a:ea typeface="Archivo Light"/>
                <a:cs typeface="Archivo Light"/>
                <a:sym typeface="Archivo Light"/>
              </a:defRPr>
            </a:lvl7pPr>
            <a:lvl8pPr marL="3657600" marR="0" lvl="7" indent="-317500" algn="l" rtl="0">
              <a:lnSpc>
                <a:spcPct val="100000"/>
              </a:lnSpc>
              <a:spcBef>
                <a:spcPts val="0"/>
              </a:spcBef>
              <a:spcAft>
                <a:spcPts val="0"/>
              </a:spcAft>
              <a:buClr>
                <a:schemeClr val="dk1"/>
              </a:buClr>
              <a:buSzPts val="1400"/>
              <a:buFont typeface="Archivo Light"/>
              <a:buChar char="○"/>
              <a:defRPr sz="1400" b="0" i="0" u="none" strike="noStrike" cap="none">
                <a:solidFill>
                  <a:schemeClr val="dk1"/>
                </a:solidFill>
                <a:latin typeface="Archivo Light"/>
                <a:ea typeface="Archivo Light"/>
                <a:cs typeface="Archivo Light"/>
                <a:sym typeface="Archivo Light"/>
              </a:defRPr>
            </a:lvl8pPr>
            <a:lvl9pPr marL="4114800" marR="0" lvl="8" indent="-317500" algn="l" rtl="0">
              <a:lnSpc>
                <a:spcPct val="100000"/>
              </a:lnSpc>
              <a:spcBef>
                <a:spcPts val="0"/>
              </a:spcBef>
              <a:spcAft>
                <a:spcPts val="0"/>
              </a:spcAft>
              <a:buClr>
                <a:schemeClr val="dk1"/>
              </a:buClr>
              <a:buSzPts val="1400"/>
              <a:buFont typeface="Archivo Light"/>
              <a:buChar char="■"/>
              <a:defRPr sz="1400" b="0" i="0" u="none" strike="noStrike" cap="none">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
          <p:cNvSpPr txBox="1">
            <a:spLocks noGrp="1"/>
          </p:cNvSpPr>
          <p:nvPr>
            <p:ph type="ctrTitle"/>
          </p:nvPr>
        </p:nvSpPr>
        <p:spPr>
          <a:xfrm>
            <a:off x="713100" y="1166625"/>
            <a:ext cx="4640100" cy="2232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sz="3600" dirty="0"/>
              <a:t>IOT CYBER SECURITY WITH MACHINE LEARNING </a:t>
            </a:r>
            <a:endParaRPr sz="3600" dirty="0">
              <a:solidFill>
                <a:schemeClr val="accent1"/>
              </a:solidFill>
            </a:endParaRPr>
          </a:p>
        </p:txBody>
      </p:sp>
      <p:grpSp>
        <p:nvGrpSpPr>
          <p:cNvPr id="1215" name="Google Shape;1215;p1"/>
          <p:cNvGrpSpPr/>
          <p:nvPr/>
        </p:nvGrpSpPr>
        <p:grpSpPr>
          <a:xfrm>
            <a:off x="5063927" y="191833"/>
            <a:ext cx="4239293" cy="4929688"/>
            <a:chOff x="5063927" y="191833"/>
            <a:chExt cx="4239293" cy="4929688"/>
          </a:xfrm>
        </p:grpSpPr>
        <p:sp>
          <p:nvSpPr>
            <p:cNvPr id="1216" name="Google Shape;1216;p1"/>
            <p:cNvSpPr/>
            <p:nvPr/>
          </p:nvSpPr>
          <p:spPr>
            <a:xfrm>
              <a:off x="5080530" y="679807"/>
              <a:ext cx="859773" cy="928891"/>
            </a:xfrm>
            <a:custGeom>
              <a:avLst/>
              <a:gdLst/>
              <a:ahLst/>
              <a:cxnLst/>
              <a:rect l="l" t="t" r="r" b="b"/>
              <a:pathLst>
                <a:path w="31123" h="33625" extrusionOk="0">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
            <p:cNvSpPr/>
            <p:nvPr/>
          </p:nvSpPr>
          <p:spPr>
            <a:xfrm>
              <a:off x="5124759" y="641103"/>
              <a:ext cx="858861" cy="928891"/>
            </a:xfrm>
            <a:custGeom>
              <a:avLst/>
              <a:gdLst/>
              <a:ahLst/>
              <a:cxnLst/>
              <a:rect l="l" t="t" r="r" b="b"/>
              <a:pathLst>
                <a:path w="31090" h="33625" extrusionOk="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
            <p:cNvSpPr/>
            <p:nvPr/>
          </p:nvSpPr>
          <p:spPr>
            <a:xfrm>
              <a:off x="5210453" y="723555"/>
              <a:ext cx="317964" cy="745516"/>
            </a:xfrm>
            <a:custGeom>
              <a:avLst/>
              <a:gdLst/>
              <a:ahLst/>
              <a:cxnLst/>
              <a:rect l="l" t="t" r="r" b="b"/>
              <a:pathLst>
                <a:path w="11510" h="26987" extrusionOk="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
            <p:cNvSpPr/>
            <p:nvPr/>
          </p:nvSpPr>
          <p:spPr>
            <a:xfrm>
              <a:off x="5586434" y="778401"/>
              <a:ext cx="325312" cy="13840"/>
            </a:xfrm>
            <a:custGeom>
              <a:avLst/>
              <a:gdLst/>
              <a:ahLst/>
              <a:cxnLst/>
              <a:rect l="l" t="t" r="r" b="b"/>
              <a:pathLst>
                <a:path w="11776" h="501" extrusionOk="0">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
            <p:cNvSpPr/>
            <p:nvPr/>
          </p:nvSpPr>
          <p:spPr>
            <a:xfrm>
              <a:off x="5586434" y="867797"/>
              <a:ext cx="325312" cy="13840"/>
            </a:xfrm>
            <a:custGeom>
              <a:avLst/>
              <a:gdLst/>
              <a:ahLst/>
              <a:cxnLst/>
              <a:rect l="l" t="t" r="r" b="b"/>
              <a:pathLst>
                <a:path w="11776" h="501" extrusionOk="0">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
            <p:cNvSpPr/>
            <p:nvPr/>
          </p:nvSpPr>
          <p:spPr>
            <a:xfrm>
              <a:off x="5586434" y="958104"/>
              <a:ext cx="325312" cy="13840"/>
            </a:xfrm>
            <a:custGeom>
              <a:avLst/>
              <a:gdLst/>
              <a:ahLst/>
              <a:cxnLst/>
              <a:rect l="l" t="t" r="r" b="b"/>
              <a:pathLst>
                <a:path w="11776" h="501" extrusionOk="0">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1"/>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
            <p:cNvSpPr/>
            <p:nvPr/>
          </p:nvSpPr>
          <p:spPr>
            <a:xfrm>
              <a:off x="7535056" y="1723638"/>
              <a:ext cx="240531" cy="439597"/>
            </a:xfrm>
            <a:custGeom>
              <a:avLst/>
              <a:gdLst/>
              <a:ahLst/>
              <a:cxnLst/>
              <a:rect l="l" t="t" r="r" b="b"/>
              <a:pathLst>
                <a:path w="8707" h="15913" extrusionOk="0">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
            <p:cNvSpPr/>
            <p:nvPr/>
          </p:nvSpPr>
          <p:spPr>
            <a:xfrm>
              <a:off x="7878771" y="1723638"/>
              <a:ext cx="240531" cy="439597"/>
            </a:xfrm>
            <a:custGeom>
              <a:avLst/>
              <a:gdLst/>
              <a:ahLst/>
              <a:cxnLst/>
              <a:rect l="l" t="t" r="r" b="b"/>
              <a:pathLst>
                <a:path w="8707" h="15913" extrusionOk="0">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
            <p:cNvSpPr/>
            <p:nvPr/>
          </p:nvSpPr>
          <p:spPr>
            <a:xfrm>
              <a:off x="7576522" y="2225866"/>
              <a:ext cx="501311" cy="27680"/>
            </a:xfrm>
            <a:custGeom>
              <a:avLst/>
              <a:gdLst/>
              <a:ahLst/>
              <a:cxnLst/>
              <a:rect l="l" t="t" r="r" b="b"/>
              <a:pathLst>
                <a:path w="18147" h="1002" extrusionOk="0">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
            <p:cNvSpPr/>
            <p:nvPr/>
          </p:nvSpPr>
          <p:spPr>
            <a:xfrm>
              <a:off x="7588511" y="2294985"/>
              <a:ext cx="479183" cy="27653"/>
            </a:xfrm>
            <a:custGeom>
              <a:avLst/>
              <a:gdLst/>
              <a:ahLst/>
              <a:cxnLst/>
              <a:rect l="l" t="t" r="r" b="b"/>
              <a:pathLst>
                <a:path w="17346" h="1001" extrusionOk="0">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
            <p:cNvSpPr/>
            <p:nvPr/>
          </p:nvSpPr>
          <p:spPr>
            <a:xfrm>
              <a:off x="5290060" y="4839525"/>
              <a:ext cx="3840787" cy="281996"/>
            </a:xfrm>
            <a:custGeom>
              <a:avLst/>
              <a:gdLst/>
              <a:ahLst/>
              <a:cxnLst/>
              <a:rect l="l" t="t" r="r" b="b"/>
              <a:pathLst>
                <a:path w="139033" h="10208" extrusionOk="0">
                  <a:moveTo>
                    <a:pt x="0" y="0"/>
                  </a:moveTo>
                  <a:lnTo>
                    <a:pt x="0" y="10207"/>
                  </a:lnTo>
                  <a:lnTo>
                    <a:pt x="139033" y="10207"/>
                  </a:lnTo>
                  <a:lnTo>
                    <a:pt x="1390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
            <p:cNvSpPr/>
            <p:nvPr/>
          </p:nvSpPr>
          <p:spPr>
            <a:xfrm>
              <a:off x="5290060" y="4670873"/>
              <a:ext cx="3840787" cy="168678"/>
            </a:xfrm>
            <a:custGeom>
              <a:avLst/>
              <a:gdLst/>
              <a:ahLst/>
              <a:cxnLst/>
              <a:rect l="l" t="t" r="r" b="b"/>
              <a:pathLst>
                <a:path w="139033" h="6106" extrusionOk="0">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
            <p:cNvSpPr/>
            <p:nvPr/>
          </p:nvSpPr>
          <p:spPr>
            <a:xfrm>
              <a:off x="5416870" y="1119353"/>
              <a:ext cx="1178621" cy="893890"/>
            </a:xfrm>
            <a:custGeom>
              <a:avLst/>
              <a:gdLst/>
              <a:ahLst/>
              <a:cxnLst/>
              <a:rect l="l" t="t" r="r" b="b"/>
              <a:pathLst>
                <a:path w="42665" h="32358" extrusionOk="0">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
            <p:cNvSpPr/>
            <p:nvPr/>
          </p:nvSpPr>
          <p:spPr>
            <a:xfrm>
              <a:off x="5467562" y="1061312"/>
              <a:ext cx="1178593" cy="893862"/>
            </a:xfrm>
            <a:custGeom>
              <a:avLst/>
              <a:gdLst/>
              <a:ahLst/>
              <a:cxnLst/>
              <a:rect l="l" t="t" r="r" b="b"/>
              <a:pathLst>
                <a:path w="42664" h="32357" extrusionOk="0">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
            <p:cNvSpPr/>
            <p:nvPr/>
          </p:nvSpPr>
          <p:spPr>
            <a:xfrm>
              <a:off x="5467562" y="1063135"/>
              <a:ext cx="1177681" cy="129036"/>
            </a:xfrm>
            <a:custGeom>
              <a:avLst/>
              <a:gdLst/>
              <a:ahLst/>
              <a:cxnLst/>
              <a:rect l="l" t="t" r="r" b="b"/>
              <a:pathLst>
                <a:path w="42631" h="4671" extrusionOk="0">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
            <p:cNvSpPr/>
            <p:nvPr/>
          </p:nvSpPr>
          <p:spPr>
            <a:xfrm>
              <a:off x="5572594" y="1096313"/>
              <a:ext cx="62709" cy="61769"/>
            </a:xfrm>
            <a:custGeom>
              <a:avLst/>
              <a:gdLst/>
              <a:ahLst/>
              <a:cxnLst/>
              <a:rect l="l" t="t" r="r" b="b"/>
              <a:pathLst>
                <a:path w="2270"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
            <p:cNvSpPr/>
            <p:nvPr/>
          </p:nvSpPr>
          <p:spPr>
            <a:xfrm>
              <a:off x="5697019" y="1096313"/>
              <a:ext cx="62681" cy="61769"/>
            </a:xfrm>
            <a:custGeom>
              <a:avLst/>
              <a:gdLst/>
              <a:ahLst/>
              <a:cxnLst/>
              <a:rect l="l" t="t" r="r" b="b"/>
              <a:pathLst>
                <a:path w="2269" h="2236" extrusionOk="0">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
            <p:cNvSpPr/>
            <p:nvPr/>
          </p:nvSpPr>
          <p:spPr>
            <a:xfrm>
              <a:off x="5822327" y="1096313"/>
              <a:ext cx="62681" cy="61769"/>
            </a:xfrm>
            <a:custGeom>
              <a:avLst/>
              <a:gdLst/>
              <a:ahLst/>
              <a:cxnLst/>
              <a:rect l="l" t="t" r="r" b="b"/>
              <a:pathLst>
                <a:path w="2269"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
            <p:cNvSpPr/>
            <p:nvPr/>
          </p:nvSpPr>
          <p:spPr>
            <a:xfrm>
              <a:off x="5879457" y="1236290"/>
              <a:ext cx="353876" cy="330119"/>
            </a:xfrm>
            <a:custGeom>
              <a:avLst/>
              <a:gdLst/>
              <a:ahLst/>
              <a:cxnLst/>
              <a:rect l="l" t="t" r="r" b="b"/>
              <a:pathLst>
                <a:path w="12810" h="11950" extrusionOk="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1"/>
            <p:cNvSpPr/>
            <p:nvPr/>
          </p:nvSpPr>
          <p:spPr>
            <a:xfrm>
              <a:off x="5687792" y="1651056"/>
              <a:ext cx="737228" cy="304124"/>
            </a:xfrm>
            <a:custGeom>
              <a:avLst/>
              <a:gdLst/>
              <a:ahLst/>
              <a:cxnLst/>
              <a:rect l="l" t="t" r="r" b="b"/>
              <a:pathLst>
                <a:path w="26687" h="11009" extrusionOk="0">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
            <p:cNvSpPr/>
            <p:nvPr/>
          </p:nvSpPr>
          <p:spPr>
            <a:xfrm>
              <a:off x="8498022" y="1526449"/>
              <a:ext cx="967" cy="2790"/>
            </a:xfrm>
            <a:custGeom>
              <a:avLst/>
              <a:gdLst/>
              <a:ahLst/>
              <a:cxnLst/>
              <a:rect l="l" t="t" r="r" b="b"/>
              <a:pathLst>
                <a:path w="35" h="101" fill="none" extrusionOk="0">
                  <a:moveTo>
                    <a:pt x="34" y="100"/>
                  </a:moveTo>
                  <a:cubicBezTo>
                    <a:pt x="34" y="34"/>
                    <a:pt x="34" y="34"/>
                    <a:pt x="1" y="0"/>
                  </a:cubicBezTo>
                  <a:cubicBezTo>
                    <a:pt x="1" y="34"/>
                    <a:pt x="1" y="34"/>
                    <a:pt x="34" y="100"/>
                  </a:cubicBezTo>
                  <a:close/>
                </a:path>
              </a:pathLst>
            </a:custGeom>
            <a:noFill/>
            <a:ln w="952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
            <p:cNvSpPr/>
            <p:nvPr/>
          </p:nvSpPr>
          <p:spPr>
            <a:xfrm>
              <a:off x="8493408" y="1511697"/>
              <a:ext cx="967" cy="3729"/>
            </a:xfrm>
            <a:custGeom>
              <a:avLst/>
              <a:gdLst/>
              <a:ahLst/>
              <a:cxnLst/>
              <a:rect l="l" t="t" r="r" b="b"/>
              <a:pathLst>
                <a:path w="35" h="135" fill="none" extrusionOk="0">
                  <a:moveTo>
                    <a:pt x="34" y="134"/>
                  </a:moveTo>
                  <a:cubicBezTo>
                    <a:pt x="34" y="67"/>
                    <a:pt x="1" y="34"/>
                    <a:pt x="1" y="1"/>
                  </a:cubicBezTo>
                  <a:cubicBezTo>
                    <a:pt x="34" y="67"/>
                    <a:pt x="34" y="134"/>
                    <a:pt x="34" y="134"/>
                  </a:cubicBezTo>
                  <a:close/>
                </a:path>
              </a:pathLst>
            </a:custGeom>
            <a:noFill/>
            <a:ln w="952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
            <p:cNvSpPr/>
            <p:nvPr/>
          </p:nvSpPr>
          <p:spPr>
            <a:xfrm>
              <a:off x="8079663" y="1481282"/>
              <a:ext cx="552914" cy="545566"/>
            </a:xfrm>
            <a:custGeom>
              <a:avLst/>
              <a:gdLst/>
              <a:ahLst/>
              <a:cxnLst/>
              <a:rect l="l" t="t" r="r" b="b"/>
              <a:pathLst>
                <a:path w="20015" h="19749" extrusionOk="0">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
            <p:cNvSpPr/>
            <p:nvPr/>
          </p:nvSpPr>
          <p:spPr>
            <a:xfrm>
              <a:off x="8488823" y="1498796"/>
              <a:ext cx="939" cy="3729"/>
            </a:xfrm>
            <a:custGeom>
              <a:avLst/>
              <a:gdLst/>
              <a:ahLst/>
              <a:cxnLst/>
              <a:rect l="l" t="t" r="r" b="b"/>
              <a:pathLst>
                <a:path w="34" h="135" fill="none" extrusionOk="0">
                  <a:moveTo>
                    <a:pt x="34" y="134"/>
                  </a:moveTo>
                  <a:cubicBezTo>
                    <a:pt x="34" y="101"/>
                    <a:pt x="0" y="34"/>
                    <a:pt x="0" y="1"/>
                  </a:cubicBezTo>
                  <a:cubicBezTo>
                    <a:pt x="0" y="34"/>
                    <a:pt x="34" y="101"/>
                    <a:pt x="34" y="134"/>
                  </a:cubicBezTo>
                  <a:close/>
                </a:path>
              </a:pathLst>
            </a:custGeom>
            <a:noFill/>
            <a:ln w="952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
            <p:cNvSpPr/>
            <p:nvPr/>
          </p:nvSpPr>
          <p:spPr>
            <a:xfrm>
              <a:off x="8507249" y="1570677"/>
              <a:ext cx="28" cy="28"/>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
            <p:cNvSpPr/>
            <p:nvPr/>
          </p:nvSpPr>
          <p:spPr>
            <a:xfrm>
              <a:off x="8501724" y="1541201"/>
              <a:ext cx="939" cy="1851"/>
            </a:xfrm>
            <a:custGeom>
              <a:avLst/>
              <a:gdLst/>
              <a:ahLst/>
              <a:cxnLst/>
              <a:rect l="l" t="t" r="r" b="b"/>
              <a:pathLst>
                <a:path w="34" h="67" fill="none" extrusionOk="0">
                  <a:moveTo>
                    <a:pt x="34" y="67"/>
                  </a:moveTo>
                  <a:lnTo>
                    <a:pt x="34" y="0"/>
                  </a:lnTo>
                  <a:cubicBezTo>
                    <a:pt x="0" y="0"/>
                    <a:pt x="0" y="0"/>
                    <a:pt x="34" y="67"/>
                  </a:cubicBezTo>
                  <a:close/>
                </a:path>
              </a:pathLst>
            </a:custGeom>
            <a:noFill/>
            <a:ln w="952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
            <p:cNvSpPr/>
            <p:nvPr/>
          </p:nvSpPr>
          <p:spPr>
            <a:xfrm>
              <a:off x="8505398" y="1555014"/>
              <a:ext cx="28" cy="1878"/>
            </a:xfrm>
            <a:custGeom>
              <a:avLst/>
              <a:gdLst/>
              <a:ahLst/>
              <a:cxnLst/>
              <a:rect l="l" t="t" r="r" b="b"/>
              <a:pathLst>
                <a:path w="1" h="68" fill="none" extrusionOk="0">
                  <a:moveTo>
                    <a:pt x="1" y="67"/>
                  </a:moveTo>
                  <a:cubicBezTo>
                    <a:pt x="1" y="67"/>
                    <a:pt x="1" y="0"/>
                    <a:pt x="1" y="67"/>
                  </a:cubicBezTo>
                  <a:cubicBezTo>
                    <a:pt x="1" y="0"/>
                    <a:pt x="1" y="67"/>
                    <a:pt x="1" y="67"/>
                  </a:cubicBezTo>
                  <a:close/>
                </a:path>
              </a:pathLst>
            </a:custGeom>
            <a:noFill/>
            <a:ln w="952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
            <p:cNvSpPr/>
            <p:nvPr/>
          </p:nvSpPr>
          <p:spPr>
            <a:xfrm>
              <a:off x="6003725" y="3195561"/>
              <a:ext cx="190778" cy="174535"/>
            </a:xfrm>
            <a:custGeom>
              <a:avLst/>
              <a:gdLst/>
              <a:ahLst/>
              <a:cxnLst/>
              <a:rect l="l" t="t" r="r" b="b"/>
              <a:pathLst>
                <a:path w="6906" h="6318" extrusionOk="0">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
            <p:cNvSpPr/>
            <p:nvPr/>
          </p:nvSpPr>
          <p:spPr>
            <a:xfrm>
              <a:off x="5732959" y="1652023"/>
              <a:ext cx="139147" cy="126771"/>
            </a:xfrm>
            <a:custGeom>
              <a:avLst/>
              <a:gdLst/>
              <a:ahLst/>
              <a:cxnLst/>
              <a:rect l="l" t="t" r="r" b="b"/>
              <a:pathLst>
                <a:path w="5037" h="4589" extrusionOk="0">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
            <p:cNvSpPr/>
            <p:nvPr/>
          </p:nvSpPr>
          <p:spPr>
            <a:xfrm>
              <a:off x="5210453" y="1212394"/>
              <a:ext cx="46106" cy="39697"/>
            </a:xfrm>
            <a:custGeom>
              <a:avLst/>
              <a:gdLst/>
              <a:ahLst/>
              <a:cxnLst/>
              <a:rect l="l" t="t" r="r" b="b"/>
              <a:pathLst>
                <a:path w="1669" h="1437" extrusionOk="0">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
            <p:cNvSpPr/>
            <p:nvPr/>
          </p:nvSpPr>
          <p:spPr>
            <a:xfrm>
              <a:off x="5304434" y="1291845"/>
              <a:ext cx="331776" cy="282769"/>
            </a:xfrm>
            <a:custGeom>
              <a:avLst/>
              <a:gdLst/>
              <a:ahLst/>
              <a:cxnLst/>
              <a:rect l="l" t="t" r="r" b="b"/>
              <a:pathLst>
                <a:path w="12010" h="10236" extrusionOk="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
            <p:cNvSpPr/>
            <p:nvPr/>
          </p:nvSpPr>
          <p:spPr>
            <a:xfrm>
              <a:off x="5683178" y="1615558"/>
              <a:ext cx="46106" cy="39227"/>
            </a:xfrm>
            <a:custGeom>
              <a:avLst/>
              <a:gdLst/>
              <a:ahLst/>
              <a:cxnLst/>
              <a:rect l="l" t="t" r="r" b="b"/>
              <a:pathLst>
                <a:path w="1669" h="1420" extrusionOk="0">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
            <p:cNvSpPr/>
            <p:nvPr/>
          </p:nvSpPr>
          <p:spPr>
            <a:xfrm>
              <a:off x="5063927" y="1075290"/>
              <a:ext cx="149313" cy="136689"/>
            </a:xfrm>
            <a:custGeom>
              <a:avLst/>
              <a:gdLst/>
              <a:ahLst/>
              <a:cxnLst/>
              <a:rect l="l" t="t" r="r" b="b"/>
              <a:pathLst>
                <a:path w="5405" h="4948" extrusionOk="0">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
            <p:cNvSpPr/>
            <p:nvPr/>
          </p:nvSpPr>
          <p:spPr>
            <a:xfrm>
              <a:off x="5142273" y="191833"/>
              <a:ext cx="371390" cy="345672"/>
            </a:xfrm>
            <a:custGeom>
              <a:avLst/>
              <a:gdLst/>
              <a:ahLst/>
              <a:cxnLst/>
              <a:rect l="l" t="t" r="r" b="b"/>
              <a:pathLst>
                <a:path w="13444" h="12513" extrusionOk="0">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
            <p:cNvSpPr/>
            <p:nvPr/>
          </p:nvSpPr>
          <p:spPr>
            <a:xfrm>
              <a:off x="5187413" y="223658"/>
              <a:ext cx="281996" cy="281996"/>
            </a:xfrm>
            <a:custGeom>
              <a:avLst/>
              <a:gdLst/>
              <a:ahLst/>
              <a:cxnLst/>
              <a:rect l="l" t="t" r="r" b="b"/>
              <a:pathLst>
                <a:path w="10208" h="10208" extrusionOk="0">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
            <p:cNvSpPr/>
            <p:nvPr/>
          </p:nvSpPr>
          <p:spPr>
            <a:xfrm>
              <a:off x="5268521" y="262361"/>
              <a:ext cx="124423" cy="207353"/>
            </a:xfrm>
            <a:custGeom>
              <a:avLst/>
              <a:gdLst/>
              <a:ahLst/>
              <a:cxnLst/>
              <a:rect l="l" t="t" r="r" b="b"/>
              <a:pathLst>
                <a:path w="4504" h="7506" extrusionOk="0">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
            <p:cNvSpPr/>
            <p:nvPr/>
          </p:nvSpPr>
          <p:spPr>
            <a:xfrm>
              <a:off x="8027147" y="568072"/>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
            <p:cNvSpPr/>
            <p:nvPr/>
          </p:nvSpPr>
          <p:spPr>
            <a:xfrm>
              <a:off x="8018859" y="559785"/>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
            <p:cNvSpPr/>
            <p:nvPr/>
          </p:nvSpPr>
          <p:spPr>
            <a:xfrm>
              <a:off x="7860345" y="738548"/>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
            <p:cNvSpPr/>
            <p:nvPr/>
          </p:nvSpPr>
          <p:spPr>
            <a:xfrm>
              <a:off x="7838245" y="496191"/>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
            <p:cNvSpPr/>
            <p:nvPr/>
          </p:nvSpPr>
          <p:spPr>
            <a:xfrm>
              <a:off x="7738710" y="594814"/>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
            <p:cNvSpPr/>
            <p:nvPr/>
          </p:nvSpPr>
          <p:spPr>
            <a:xfrm>
              <a:off x="8411416" y="707221"/>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
            <p:cNvSpPr/>
            <p:nvPr/>
          </p:nvSpPr>
          <p:spPr>
            <a:xfrm>
              <a:off x="6626245" y="1986551"/>
              <a:ext cx="84809" cy="85720"/>
            </a:xfrm>
            <a:custGeom>
              <a:avLst/>
              <a:gdLst/>
              <a:ahLst/>
              <a:cxnLst/>
              <a:rect l="l" t="t" r="r" b="b"/>
              <a:pathLst>
                <a:path w="3070" h="3103" extrusionOk="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6" name="Google Shape;1266;p1"/>
            <p:cNvGrpSpPr/>
            <p:nvPr/>
          </p:nvGrpSpPr>
          <p:grpSpPr>
            <a:xfrm>
              <a:off x="5705149" y="939549"/>
              <a:ext cx="1524703" cy="2219324"/>
              <a:chOff x="5705149" y="939549"/>
              <a:chExt cx="1524703" cy="2219324"/>
            </a:xfrm>
          </p:grpSpPr>
          <p:sp>
            <p:nvSpPr>
              <p:cNvPr id="1267" name="Google Shape;1267;p1"/>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1"/>
              <p:cNvSpPr/>
              <p:nvPr/>
            </p:nvSpPr>
            <p:spPr>
              <a:xfrm>
                <a:off x="6875951" y="20630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1"/>
              <p:cNvSpPr/>
              <p:nvPr/>
            </p:nvSpPr>
            <p:spPr>
              <a:xfrm>
                <a:off x="6752493" y="1717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1"/>
              <p:cNvSpPr/>
              <p:nvPr/>
            </p:nvSpPr>
            <p:spPr>
              <a:xfrm>
                <a:off x="5705149" y="29386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
              <p:cNvSpPr/>
              <p:nvPr/>
            </p:nvSpPr>
            <p:spPr>
              <a:xfrm>
                <a:off x="5848912" y="30731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
              <p:cNvSpPr/>
              <p:nvPr/>
            </p:nvSpPr>
            <p:spPr>
              <a:xfrm>
                <a:off x="5823110" y="27589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5" name="Google Shape;1275;p1"/>
            <p:cNvSpPr/>
            <p:nvPr/>
          </p:nvSpPr>
          <p:spPr>
            <a:xfrm>
              <a:off x="5553256" y="291837"/>
              <a:ext cx="448796" cy="449735"/>
            </a:xfrm>
            <a:custGeom>
              <a:avLst/>
              <a:gdLst/>
              <a:ahLst/>
              <a:cxnLst/>
              <a:rect l="l" t="t" r="r" b="b"/>
              <a:pathLst>
                <a:path w="16246" h="16280" extrusionOk="0">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1"/>
            <p:cNvSpPr/>
            <p:nvPr/>
          </p:nvSpPr>
          <p:spPr>
            <a:xfrm>
              <a:off x="5595633" y="334242"/>
              <a:ext cx="364015" cy="364926"/>
            </a:xfrm>
            <a:custGeom>
              <a:avLst/>
              <a:gdLst/>
              <a:ahLst/>
              <a:cxnLst/>
              <a:rect l="l" t="t" r="r" b="b"/>
              <a:pathLst>
                <a:path w="13177" h="13210" extrusionOk="0">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
            <p:cNvSpPr/>
            <p:nvPr/>
          </p:nvSpPr>
          <p:spPr>
            <a:xfrm>
              <a:off x="5668454" y="364657"/>
              <a:ext cx="220254" cy="304096"/>
            </a:xfrm>
            <a:custGeom>
              <a:avLst/>
              <a:gdLst/>
              <a:ahLst/>
              <a:cxnLst/>
              <a:rect l="l" t="t" r="r" b="b"/>
              <a:pathLst>
                <a:path w="7973" h="11008" extrusionOk="0">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
            <p:cNvSpPr/>
            <p:nvPr/>
          </p:nvSpPr>
          <p:spPr>
            <a:xfrm>
              <a:off x="8084064" y="4689299"/>
              <a:ext cx="380590" cy="108787"/>
            </a:xfrm>
            <a:custGeom>
              <a:avLst/>
              <a:gdLst/>
              <a:ahLst/>
              <a:cxnLst/>
              <a:rect l="l" t="t" r="r" b="b"/>
              <a:pathLst>
                <a:path w="13777" h="3938" extrusionOk="0">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
            <p:cNvSpPr/>
            <p:nvPr/>
          </p:nvSpPr>
          <p:spPr>
            <a:xfrm>
              <a:off x="8098789" y="4413792"/>
              <a:ext cx="350202" cy="122572"/>
            </a:xfrm>
            <a:custGeom>
              <a:avLst/>
              <a:gdLst/>
              <a:ahLst/>
              <a:cxnLst/>
              <a:rect l="l" t="t" r="r" b="b"/>
              <a:pathLst>
                <a:path w="12677" h="4437" extrusionOk="0">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
            <p:cNvSpPr/>
            <p:nvPr/>
          </p:nvSpPr>
          <p:spPr>
            <a:xfrm>
              <a:off x="8102490" y="4486585"/>
              <a:ext cx="340975" cy="262658"/>
            </a:xfrm>
            <a:custGeom>
              <a:avLst/>
              <a:gdLst/>
              <a:ahLst/>
              <a:cxnLst/>
              <a:rect l="l" t="t" r="r" b="b"/>
              <a:pathLst>
                <a:path w="12343" h="9508" extrusionOk="0">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
            <p:cNvSpPr/>
            <p:nvPr/>
          </p:nvSpPr>
          <p:spPr>
            <a:xfrm>
              <a:off x="8140254" y="4444014"/>
              <a:ext cx="265421" cy="92350"/>
            </a:xfrm>
            <a:custGeom>
              <a:avLst/>
              <a:gdLst/>
              <a:ahLst/>
              <a:cxnLst/>
              <a:rect l="l" t="t" r="r" b="b"/>
              <a:pathLst>
                <a:path w="9608" h="3343" extrusionOk="0">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1"/>
            <p:cNvSpPr/>
            <p:nvPr/>
          </p:nvSpPr>
          <p:spPr>
            <a:xfrm>
              <a:off x="8082213" y="4208287"/>
              <a:ext cx="338213" cy="302273"/>
            </a:xfrm>
            <a:custGeom>
              <a:avLst/>
              <a:gdLst/>
              <a:ahLst/>
              <a:cxnLst/>
              <a:rect l="l" t="t" r="r" b="b"/>
              <a:pathLst>
                <a:path w="12243" h="10942" extrusionOk="0">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1"/>
            <p:cNvSpPr/>
            <p:nvPr/>
          </p:nvSpPr>
          <p:spPr>
            <a:xfrm>
              <a:off x="8101551" y="4486585"/>
              <a:ext cx="207381" cy="262658"/>
            </a:xfrm>
            <a:custGeom>
              <a:avLst/>
              <a:gdLst/>
              <a:ahLst/>
              <a:cxnLst/>
              <a:rect l="l" t="t" r="r" b="b"/>
              <a:pathLst>
                <a:path w="7507" h="9508" extrusionOk="0">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1"/>
            <p:cNvSpPr/>
            <p:nvPr/>
          </p:nvSpPr>
          <p:spPr>
            <a:xfrm>
              <a:off x="8462781" y="4195386"/>
              <a:ext cx="511477" cy="176966"/>
            </a:xfrm>
            <a:custGeom>
              <a:avLst/>
              <a:gdLst/>
              <a:ahLst/>
              <a:cxnLst/>
              <a:rect l="l" t="t" r="r" b="b"/>
              <a:pathLst>
                <a:path w="18515" h="6406" extrusionOk="0">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
            <p:cNvSpPr/>
            <p:nvPr/>
          </p:nvSpPr>
          <p:spPr>
            <a:xfrm>
              <a:off x="8166996" y="3638019"/>
              <a:ext cx="600844" cy="686398"/>
            </a:xfrm>
            <a:custGeom>
              <a:avLst/>
              <a:gdLst/>
              <a:ahLst/>
              <a:cxnLst/>
              <a:rect l="l" t="t" r="r" b="b"/>
              <a:pathLst>
                <a:path w="21750" h="24847" extrusionOk="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
            <p:cNvSpPr/>
            <p:nvPr/>
          </p:nvSpPr>
          <p:spPr>
            <a:xfrm>
              <a:off x="8178958" y="3658157"/>
              <a:ext cx="576893" cy="662558"/>
            </a:xfrm>
            <a:custGeom>
              <a:avLst/>
              <a:gdLst/>
              <a:ahLst/>
              <a:cxnLst/>
              <a:rect l="l" t="t" r="r" b="b"/>
              <a:pathLst>
                <a:path w="20883" h="23984" extrusionOk="0">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
            <p:cNvSpPr/>
            <p:nvPr/>
          </p:nvSpPr>
          <p:spPr>
            <a:xfrm>
              <a:off x="8207550" y="3688545"/>
              <a:ext cx="231304" cy="187850"/>
            </a:xfrm>
            <a:custGeom>
              <a:avLst/>
              <a:gdLst/>
              <a:ahLst/>
              <a:cxnLst/>
              <a:rect l="l" t="t" r="r" b="b"/>
              <a:pathLst>
                <a:path w="8373" h="6800" extrusionOk="0">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
            <p:cNvSpPr/>
            <p:nvPr/>
          </p:nvSpPr>
          <p:spPr>
            <a:xfrm>
              <a:off x="8225976" y="3785317"/>
              <a:ext cx="407331" cy="317936"/>
            </a:xfrm>
            <a:custGeom>
              <a:avLst/>
              <a:gdLst/>
              <a:ahLst/>
              <a:cxnLst/>
              <a:rect l="l" t="t" r="r" b="b"/>
              <a:pathLst>
                <a:path w="14745" h="11509" extrusionOk="0">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
            <p:cNvSpPr/>
            <p:nvPr/>
          </p:nvSpPr>
          <p:spPr>
            <a:xfrm>
              <a:off x="8422254" y="3976069"/>
              <a:ext cx="307798" cy="246056"/>
            </a:xfrm>
            <a:custGeom>
              <a:avLst/>
              <a:gdLst/>
              <a:ahLst/>
              <a:cxnLst/>
              <a:rect l="l" t="t" r="r" b="b"/>
              <a:pathLst>
                <a:path w="11142" h="8907" extrusionOk="0">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1"/>
            <p:cNvSpPr/>
            <p:nvPr/>
          </p:nvSpPr>
          <p:spPr>
            <a:xfrm>
              <a:off x="8582592" y="3372595"/>
              <a:ext cx="489349" cy="897453"/>
            </a:xfrm>
            <a:custGeom>
              <a:avLst/>
              <a:gdLst/>
              <a:ahLst/>
              <a:cxnLst/>
              <a:rect l="l" t="t" r="r" b="b"/>
              <a:pathLst>
                <a:path w="17714" h="32487" extrusionOk="0">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1"/>
            <p:cNvSpPr/>
            <p:nvPr/>
          </p:nvSpPr>
          <p:spPr>
            <a:xfrm>
              <a:off x="8726355" y="3371573"/>
              <a:ext cx="176938" cy="896625"/>
            </a:xfrm>
            <a:custGeom>
              <a:avLst/>
              <a:gdLst/>
              <a:ahLst/>
              <a:cxnLst/>
              <a:rect l="l" t="t" r="r" b="b"/>
              <a:pathLst>
                <a:path w="6405" h="32457" extrusionOk="0">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1"/>
            <p:cNvSpPr/>
            <p:nvPr/>
          </p:nvSpPr>
          <p:spPr>
            <a:xfrm>
              <a:off x="8728178" y="3446216"/>
              <a:ext cx="261747" cy="282908"/>
            </a:xfrm>
            <a:custGeom>
              <a:avLst/>
              <a:gdLst/>
              <a:ahLst/>
              <a:cxnLst/>
              <a:rect l="l" t="t" r="r" b="b"/>
              <a:pathLst>
                <a:path w="9475" h="10241" extrusionOk="0">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1"/>
            <p:cNvSpPr/>
            <p:nvPr/>
          </p:nvSpPr>
          <p:spPr>
            <a:xfrm>
              <a:off x="8704227" y="3616692"/>
              <a:ext cx="269095" cy="319787"/>
            </a:xfrm>
            <a:custGeom>
              <a:avLst/>
              <a:gdLst/>
              <a:ahLst/>
              <a:cxnLst/>
              <a:rect l="l" t="t" r="r" b="b"/>
              <a:pathLst>
                <a:path w="9741" h="11576" extrusionOk="0">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1"/>
            <p:cNvSpPr/>
            <p:nvPr/>
          </p:nvSpPr>
          <p:spPr>
            <a:xfrm>
              <a:off x="8633285" y="3767802"/>
              <a:ext cx="419292" cy="321638"/>
            </a:xfrm>
            <a:custGeom>
              <a:avLst/>
              <a:gdLst/>
              <a:ahLst/>
              <a:cxnLst/>
              <a:rect l="l" t="t" r="r" b="b"/>
              <a:pathLst>
                <a:path w="15178" h="11643" extrusionOk="0">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1"/>
            <p:cNvSpPr/>
            <p:nvPr/>
          </p:nvSpPr>
          <p:spPr>
            <a:xfrm>
              <a:off x="8755831" y="3820594"/>
              <a:ext cx="547389" cy="473410"/>
            </a:xfrm>
            <a:custGeom>
              <a:avLst/>
              <a:gdLst/>
              <a:ahLst/>
              <a:cxnLst/>
              <a:rect l="l" t="t" r="r" b="b"/>
              <a:pathLst>
                <a:path w="19815" h="17137" extrusionOk="0">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1"/>
            <p:cNvSpPr/>
            <p:nvPr/>
          </p:nvSpPr>
          <p:spPr>
            <a:xfrm>
              <a:off x="9046119" y="3839683"/>
              <a:ext cx="206442" cy="185281"/>
            </a:xfrm>
            <a:custGeom>
              <a:avLst/>
              <a:gdLst/>
              <a:ahLst/>
              <a:cxnLst/>
              <a:rect l="l" t="t" r="r" b="b"/>
              <a:pathLst>
                <a:path w="7473" h="6707" extrusionOk="0">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1"/>
            <p:cNvSpPr/>
            <p:nvPr/>
          </p:nvSpPr>
          <p:spPr>
            <a:xfrm>
              <a:off x="8756743" y="3832307"/>
              <a:ext cx="544627" cy="461697"/>
            </a:xfrm>
            <a:custGeom>
              <a:avLst/>
              <a:gdLst/>
              <a:ahLst/>
              <a:cxnLst/>
              <a:rect l="l" t="t" r="r" b="b"/>
              <a:pathLst>
                <a:path w="19715" h="16713" extrusionOk="0">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1"/>
            <p:cNvSpPr/>
            <p:nvPr/>
          </p:nvSpPr>
          <p:spPr>
            <a:xfrm>
              <a:off x="8881167" y="3899575"/>
              <a:ext cx="216580" cy="274040"/>
            </a:xfrm>
            <a:custGeom>
              <a:avLst/>
              <a:gdLst/>
              <a:ahLst/>
              <a:cxnLst/>
              <a:rect l="l" t="t" r="r" b="b"/>
              <a:pathLst>
                <a:path w="7840" h="9920" extrusionOk="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
            <p:cNvSpPr/>
            <p:nvPr/>
          </p:nvSpPr>
          <p:spPr>
            <a:xfrm>
              <a:off x="8524524" y="4239449"/>
              <a:ext cx="387054" cy="134727"/>
            </a:xfrm>
            <a:custGeom>
              <a:avLst/>
              <a:gdLst/>
              <a:ahLst/>
              <a:cxnLst/>
              <a:rect l="l" t="t" r="r" b="b"/>
              <a:pathLst>
                <a:path w="14011" h="4877" extrusionOk="0">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
            <p:cNvSpPr/>
            <p:nvPr/>
          </p:nvSpPr>
          <p:spPr>
            <a:xfrm>
              <a:off x="8445294" y="3492102"/>
              <a:ext cx="299510" cy="803749"/>
            </a:xfrm>
            <a:custGeom>
              <a:avLst/>
              <a:gdLst/>
              <a:ahLst/>
              <a:cxnLst/>
              <a:rect l="l" t="t" r="r" b="b"/>
              <a:pathLst>
                <a:path w="10842" h="29095" extrusionOk="0">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1"/>
            <p:cNvSpPr/>
            <p:nvPr/>
          </p:nvSpPr>
          <p:spPr>
            <a:xfrm>
              <a:off x="8389076" y="3446990"/>
              <a:ext cx="175115" cy="335589"/>
            </a:xfrm>
            <a:custGeom>
              <a:avLst/>
              <a:gdLst/>
              <a:ahLst/>
              <a:cxnLst/>
              <a:rect l="l" t="t" r="r" b="b"/>
              <a:pathLst>
                <a:path w="6339" h="12148" extrusionOk="0">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1"/>
            <p:cNvSpPr/>
            <p:nvPr/>
          </p:nvSpPr>
          <p:spPr>
            <a:xfrm>
              <a:off x="8356810" y="3780648"/>
              <a:ext cx="241470" cy="160418"/>
            </a:xfrm>
            <a:custGeom>
              <a:avLst/>
              <a:gdLst/>
              <a:ahLst/>
              <a:cxnLst/>
              <a:rect l="l" t="t" r="r" b="b"/>
              <a:pathLst>
                <a:path w="8741" h="5807" extrusionOk="0">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1"/>
            <p:cNvSpPr/>
            <p:nvPr/>
          </p:nvSpPr>
          <p:spPr>
            <a:xfrm>
              <a:off x="8598256" y="3613736"/>
              <a:ext cx="101384" cy="341169"/>
            </a:xfrm>
            <a:custGeom>
              <a:avLst/>
              <a:gdLst/>
              <a:ahLst/>
              <a:cxnLst/>
              <a:rect l="l" t="t" r="r" b="b"/>
              <a:pathLst>
                <a:path w="3670" h="12350" extrusionOk="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1"/>
            <p:cNvSpPr/>
            <p:nvPr/>
          </p:nvSpPr>
          <p:spPr>
            <a:xfrm>
              <a:off x="8386314" y="3985987"/>
              <a:ext cx="299510" cy="185474"/>
            </a:xfrm>
            <a:custGeom>
              <a:avLst/>
              <a:gdLst/>
              <a:ahLst/>
              <a:cxnLst/>
              <a:rect l="l" t="t" r="r" b="b"/>
              <a:pathLst>
                <a:path w="10842" h="6714" extrusionOk="0">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
            <p:cNvSpPr/>
            <p:nvPr/>
          </p:nvSpPr>
          <p:spPr>
            <a:xfrm>
              <a:off x="8682099" y="3869988"/>
              <a:ext cx="111550" cy="293157"/>
            </a:xfrm>
            <a:custGeom>
              <a:avLst/>
              <a:gdLst/>
              <a:ahLst/>
              <a:cxnLst/>
              <a:rect l="l" t="t" r="r" b="b"/>
              <a:pathLst>
                <a:path w="4038" h="10612" extrusionOk="0">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
            <p:cNvSpPr/>
            <p:nvPr/>
          </p:nvSpPr>
          <p:spPr>
            <a:xfrm>
              <a:off x="8521761" y="4647833"/>
              <a:ext cx="380617" cy="108760"/>
            </a:xfrm>
            <a:custGeom>
              <a:avLst/>
              <a:gdLst/>
              <a:ahLst/>
              <a:cxnLst/>
              <a:rect l="l" t="t" r="r" b="b"/>
              <a:pathLst>
                <a:path w="13778" h="3937" extrusionOk="0">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
            <p:cNvSpPr/>
            <p:nvPr/>
          </p:nvSpPr>
          <p:spPr>
            <a:xfrm>
              <a:off x="8469245" y="4301357"/>
              <a:ext cx="499488" cy="383380"/>
            </a:xfrm>
            <a:custGeom>
              <a:avLst/>
              <a:gdLst/>
              <a:ahLst/>
              <a:cxnLst/>
              <a:rect l="l" t="t" r="r" b="b"/>
              <a:pathLst>
                <a:path w="18081" h="13878" extrusionOk="0">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
            <p:cNvSpPr/>
            <p:nvPr/>
          </p:nvSpPr>
          <p:spPr>
            <a:xfrm>
              <a:off x="8469245" y="4299506"/>
              <a:ext cx="314262" cy="384291"/>
            </a:xfrm>
            <a:custGeom>
              <a:avLst/>
              <a:gdLst/>
              <a:ahLst/>
              <a:cxnLst/>
              <a:rect l="l" t="t" r="r" b="b"/>
              <a:pathLst>
                <a:path w="11376" h="13911" extrusionOk="0">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1"/>
            <p:cNvSpPr/>
            <p:nvPr/>
          </p:nvSpPr>
          <p:spPr>
            <a:xfrm>
              <a:off x="6922969" y="4195386"/>
              <a:ext cx="786042" cy="126274"/>
            </a:xfrm>
            <a:custGeom>
              <a:avLst/>
              <a:gdLst/>
              <a:ahLst/>
              <a:cxnLst/>
              <a:rect l="l" t="t" r="r" b="b"/>
              <a:pathLst>
                <a:path w="28454" h="4571" extrusionOk="0">
                  <a:moveTo>
                    <a:pt x="0" y="0"/>
                  </a:moveTo>
                  <a:lnTo>
                    <a:pt x="0" y="4570"/>
                  </a:lnTo>
                  <a:lnTo>
                    <a:pt x="28454" y="4570"/>
                  </a:lnTo>
                  <a:lnTo>
                    <a:pt x="28454" y="0"/>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1"/>
            <p:cNvSpPr/>
            <p:nvPr/>
          </p:nvSpPr>
          <p:spPr>
            <a:xfrm>
              <a:off x="6922969" y="4195386"/>
              <a:ext cx="786042" cy="65444"/>
            </a:xfrm>
            <a:custGeom>
              <a:avLst/>
              <a:gdLst/>
              <a:ahLst/>
              <a:cxnLst/>
              <a:rect l="l" t="t" r="r" b="b"/>
              <a:pathLst>
                <a:path w="28454" h="2369" extrusionOk="0">
                  <a:moveTo>
                    <a:pt x="0" y="0"/>
                  </a:moveTo>
                  <a:lnTo>
                    <a:pt x="0" y="2369"/>
                  </a:lnTo>
                  <a:lnTo>
                    <a:pt x="28454" y="2369"/>
                  </a:lnTo>
                  <a:lnTo>
                    <a:pt x="28454" y="0"/>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
            <p:cNvSpPr/>
            <p:nvPr/>
          </p:nvSpPr>
          <p:spPr>
            <a:xfrm>
              <a:off x="6700889" y="4283843"/>
              <a:ext cx="1159255" cy="387054"/>
            </a:xfrm>
            <a:custGeom>
              <a:avLst/>
              <a:gdLst/>
              <a:ahLst/>
              <a:cxnLst/>
              <a:rect l="l" t="t" r="r" b="b"/>
              <a:pathLst>
                <a:path w="41964" h="14011" extrusionOk="0">
                  <a:moveTo>
                    <a:pt x="8073" y="1"/>
                  </a:moveTo>
                  <a:lnTo>
                    <a:pt x="0" y="14011"/>
                  </a:lnTo>
                  <a:lnTo>
                    <a:pt x="41897" y="14011"/>
                  </a:lnTo>
                  <a:cubicBezTo>
                    <a:pt x="41897" y="14011"/>
                    <a:pt x="41963" y="6672"/>
                    <a:pt x="364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
            <p:cNvSpPr/>
            <p:nvPr/>
          </p:nvSpPr>
          <p:spPr>
            <a:xfrm>
              <a:off x="6147966" y="3768741"/>
              <a:ext cx="729853" cy="825684"/>
            </a:xfrm>
            <a:custGeom>
              <a:avLst/>
              <a:gdLst/>
              <a:ahLst/>
              <a:cxnLst/>
              <a:rect l="l" t="t" r="r" b="b"/>
              <a:pathLst>
                <a:path w="26420" h="29889" extrusionOk="0">
                  <a:moveTo>
                    <a:pt x="16279" y="0"/>
                  </a:moveTo>
                  <a:lnTo>
                    <a:pt x="1" y="22550"/>
                  </a:lnTo>
                  <a:lnTo>
                    <a:pt x="10141" y="29888"/>
                  </a:lnTo>
                  <a:lnTo>
                    <a:pt x="26420" y="7339"/>
                  </a:lnTo>
                  <a:lnTo>
                    <a:pt x="16279" y="0"/>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1"/>
            <p:cNvSpPr/>
            <p:nvPr/>
          </p:nvSpPr>
          <p:spPr>
            <a:xfrm>
              <a:off x="6479720" y="3773327"/>
              <a:ext cx="396253" cy="321638"/>
            </a:xfrm>
            <a:custGeom>
              <a:avLst/>
              <a:gdLst/>
              <a:ahLst/>
              <a:cxnLst/>
              <a:rect l="l" t="t" r="r" b="b"/>
              <a:pathLst>
                <a:path w="14344" h="11643" extrusionOk="0">
                  <a:moveTo>
                    <a:pt x="4203" y="1"/>
                  </a:moveTo>
                  <a:lnTo>
                    <a:pt x="0" y="5805"/>
                  </a:lnTo>
                  <a:lnTo>
                    <a:pt x="11208" y="11643"/>
                  </a:lnTo>
                  <a:lnTo>
                    <a:pt x="14344" y="7306"/>
                  </a:lnTo>
                  <a:lnTo>
                    <a:pt x="4203" y="1"/>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1"/>
            <p:cNvSpPr/>
            <p:nvPr/>
          </p:nvSpPr>
          <p:spPr>
            <a:xfrm>
              <a:off x="7297100" y="2693261"/>
              <a:ext cx="426668" cy="529488"/>
            </a:xfrm>
            <a:custGeom>
              <a:avLst/>
              <a:gdLst/>
              <a:ahLst/>
              <a:cxnLst/>
              <a:rect l="l" t="t" r="r" b="b"/>
              <a:pathLst>
                <a:path w="15445" h="19167" extrusionOk="0">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
            <p:cNvSpPr/>
            <p:nvPr/>
          </p:nvSpPr>
          <p:spPr>
            <a:xfrm>
              <a:off x="6748791" y="2717295"/>
              <a:ext cx="458023" cy="499239"/>
            </a:xfrm>
            <a:custGeom>
              <a:avLst/>
              <a:gdLst/>
              <a:ahLst/>
              <a:cxnLst/>
              <a:rect l="l" t="t" r="r" b="b"/>
              <a:pathLst>
                <a:path w="16580" h="18072" extrusionOk="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
            <p:cNvSpPr/>
            <p:nvPr/>
          </p:nvSpPr>
          <p:spPr>
            <a:xfrm>
              <a:off x="6977336" y="3045346"/>
              <a:ext cx="640458" cy="815545"/>
            </a:xfrm>
            <a:custGeom>
              <a:avLst/>
              <a:gdLst/>
              <a:ahLst/>
              <a:cxnLst/>
              <a:rect l="l" t="t" r="r" b="b"/>
              <a:pathLst>
                <a:path w="23184" h="29522" extrusionOk="0">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
            <p:cNvSpPr/>
            <p:nvPr/>
          </p:nvSpPr>
          <p:spPr>
            <a:xfrm>
              <a:off x="7130298" y="3047196"/>
              <a:ext cx="304124" cy="213735"/>
            </a:xfrm>
            <a:custGeom>
              <a:avLst/>
              <a:gdLst/>
              <a:ahLst/>
              <a:cxnLst/>
              <a:rect l="l" t="t" r="r" b="b"/>
              <a:pathLst>
                <a:path w="11009" h="7737" extrusionOk="0">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
            <p:cNvSpPr/>
            <p:nvPr/>
          </p:nvSpPr>
          <p:spPr>
            <a:xfrm>
              <a:off x="7106346" y="3045346"/>
              <a:ext cx="511449" cy="423906"/>
            </a:xfrm>
            <a:custGeom>
              <a:avLst/>
              <a:gdLst/>
              <a:ahLst/>
              <a:cxnLst/>
              <a:rect l="l" t="t" r="r" b="b"/>
              <a:pathLst>
                <a:path w="18514" h="15345" extrusionOk="0">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
            <p:cNvSpPr/>
            <p:nvPr/>
          </p:nvSpPr>
          <p:spPr>
            <a:xfrm>
              <a:off x="6417065" y="3321792"/>
              <a:ext cx="633082" cy="750129"/>
            </a:xfrm>
            <a:custGeom>
              <a:avLst/>
              <a:gdLst/>
              <a:ahLst/>
              <a:cxnLst/>
              <a:rect l="l" t="t" r="r" b="b"/>
              <a:pathLst>
                <a:path w="22917" h="27154" extrusionOk="0">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
            <p:cNvSpPr/>
            <p:nvPr/>
          </p:nvSpPr>
          <p:spPr>
            <a:xfrm>
              <a:off x="6564502" y="3435138"/>
              <a:ext cx="450619" cy="636784"/>
            </a:xfrm>
            <a:custGeom>
              <a:avLst/>
              <a:gdLst/>
              <a:ahLst/>
              <a:cxnLst/>
              <a:rect l="l" t="t" r="r" b="b"/>
              <a:pathLst>
                <a:path w="16312" h="23051" extrusionOk="0">
                  <a:moveTo>
                    <a:pt x="14344" y="1"/>
                  </a:moveTo>
                  <a:lnTo>
                    <a:pt x="0" y="16379"/>
                  </a:lnTo>
                  <a:lnTo>
                    <a:pt x="12409" y="23051"/>
                  </a:lnTo>
                  <a:lnTo>
                    <a:pt x="16312" y="2636"/>
                  </a:lnTo>
                  <a:lnTo>
                    <a:pt x="14344" y="1"/>
                  </a:ln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
            <p:cNvSpPr/>
            <p:nvPr/>
          </p:nvSpPr>
          <p:spPr>
            <a:xfrm>
              <a:off x="7423210" y="2441761"/>
              <a:ext cx="316223" cy="421060"/>
            </a:xfrm>
            <a:custGeom>
              <a:avLst/>
              <a:gdLst/>
              <a:ahLst/>
              <a:cxnLst/>
              <a:rect l="l" t="t" r="r" b="b"/>
              <a:pathLst>
                <a:path w="11447" h="15242" extrusionOk="0">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1"/>
            <p:cNvSpPr/>
            <p:nvPr/>
          </p:nvSpPr>
          <p:spPr>
            <a:xfrm>
              <a:off x="6898990" y="2333027"/>
              <a:ext cx="669050" cy="778694"/>
            </a:xfrm>
            <a:custGeom>
              <a:avLst/>
              <a:gdLst/>
              <a:ahLst/>
              <a:cxnLst/>
              <a:rect l="l" t="t" r="r" b="b"/>
              <a:pathLst>
                <a:path w="24219" h="28188" extrusionOk="0">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
            <p:cNvSpPr/>
            <p:nvPr/>
          </p:nvSpPr>
          <p:spPr>
            <a:xfrm>
              <a:off x="7285110" y="2748263"/>
              <a:ext cx="53482" cy="165336"/>
            </a:xfrm>
            <a:custGeom>
              <a:avLst/>
              <a:gdLst/>
              <a:ahLst/>
              <a:cxnLst/>
              <a:rect l="l" t="t" r="r" b="b"/>
              <a:pathLst>
                <a:path w="1936" h="5985" extrusionOk="0">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
            <p:cNvSpPr/>
            <p:nvPr/>
          </p:nvSpPr>
          <p:spPr>
            <a:xfrm>
              <a:off x="6953357" y="2731108"/>
              <a:ext cx="198154" cy="198154"/>
            </a:xfrm>
            <a:custGeom>
              <a:avLst/>
              <a:gdLst/>
              <a:ahLst/>
              <a:cxnLst/>
              <a:rect l="l" t="t" r="r" b="b"/>
              <a:pathLst>
                <a:path w="7173" h="7173" extrusionOk="0">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
            <p:cNvSpPr/>
            <p:nvPr/>
          </p:nvSpPr>
          <p:spPr>
            <a:xfrm>
              <a:off x="7433486" y="2730196"/>
              <a:ext cx="134561" cy="199066"/>
            </a:xfrm>
            <a:custGeom>
              <a:avLst/>
              <a:gdLst/>
              <a:ahLst/>
              <a:cxnLst/>
              <a:rect l="l" t="t" r="r" b="b"/>
              <a:pathLst>
                <a:path w="4871" h="7206" extrusionOk="0">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
            <p:cNvSpPr/>
            <p:nvPr/>
          </p:nvSpPr>
          <p:spPr>
            <a:xfrm>
              <a:off x="7101733" y="2122937"/>
              <a:ext cx="180640" cy="191276"/>
            </a:xfrm>
            <a:custGeom>
              <a:avLst/>
              <a:gdLst/>
              <a:ahLst/>
              <a:cxnLst/>
              <a:rect l="l" t="t" r="r" b="b"/>
              <a:pathLst>
                <a:path w="6539" h="6924" extrusionOk="0">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
            <p:cNvSpPr/>
            <p:nvPr/>
          </p:nvSpPr>
          <p:spPr>
            <a:xfrm>
              <a:off x="6706414" y="2283772"/>
              <a:ext cx="479183" cy="408657"/>
            </a:xfrm>
            <a:custGeom>
              <a:avLst/>
              <a:gdLst/>
              <a:ahLst/>
              <a:cxnLst/>
              <a:rect l="l" t="t" r="r" b="b"/>
              <a:pathLst>
                <a:path w="17346" h="14793" extrusionOk="0">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
            <p:cNvSpPr/>
            <p:nvPr/>
          </p:nvSpPr>
          <p:spPr>
            <a:xfrm>
              <a:off x="6559888" y="2672128"/>
              <a:ext cx="298599" cy="346638"/>
            </a:xfrm>
            <a:custGeom>
              <a:avLst/>
              <a:gdLst/>
              <a:ahLst/>
              <a:cxnLst/>
              <a:rect l="l" t="t" r="r" b="b"/>
              <a:pathLst>
                <a:path w="10809" h="12548" extrusionOk="0">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
            <p:cNvSpPr/>
            <p:nvPr/>
          </p:nvSpPr>
          <p:spPr>
            <a:xfrm>
              <a:off x="6647433" y="2706245"/>
              <a:ext cx="280145" cy="520206"/>
            </a:xfrm>
            <a:custGeom>
              <a:avLst/>
              <a:gdLst/>
              <a:ahLst/>
              <a:cxnLst/>
              <a:rect l="l" t="t" r="r" b="b"/>
              <a:pathLst>
                <a:path w="10141" h="18831" extrusionOk="0">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
            <p:cNvSpPr/>
            <p:nvPr/>
          </p:nvSpPr>
          <p:spPr>
            <a:xfrm>
              <a:off x="7611311" y="2716384"/>
              <a:ext cx="28" cy="28"/>
            </a:xfrm>
            <a:custGeom>
              <a:avLst/>
              <a:gdLst/>
              <a:ahLst/>
              <a:cxnLst/>
              <a:rect l="l" t="t" r="r" b="b"/>
              <a:pathLst>
                <a:path w="1" h="1" fill="none" extrusionOk="0">
                  <a:moveTo>
                    <a:pt x="1" y="0"/>
                  </a:moveTo>
                  <a:close/>
                </a:path>
              </a:pathLst>
            </a:custGeom>
            <a:noFill/>
            <a:ln w="952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1"/>
            <p:cNvSpPr/>
            <p:nvPr/>
          </p:nvSpPr>
          <p:spPr>
            <a:xfrm>
              <a:off x="7617775" y="2648177"/>
              <a:ext cx="197215" cy="463548"/>
            </a:xfrm>
            <a:custGeom>
              <a:avLst/>
              <a:gdLst/>
              <a:ahLst/>
              <a:cxnLst/>
              <a:rect l="l" t="t" r="r" b="b"/>
              <a:pathLst>
                <a:path w="7139" h="16780" extrusionOk="0">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
            <p:cNvSpPr/>
            <p:nvPr/>
          </p:nvSpPr>
          <p:spPr>
            <a:xfrm>
              <a:off x="7184664" y="2269130"/>
              <a:ext cx="452470" cy="348213"/>
            </a:xfrm>
            <a:custGeom>
              <a:avLst/>
              <a:gdLst/>
              <a:ahLst/>
              <a:cxnLst/>
              <a:rect l="l" t="t" r="r" b="b"/>
              <a:pathLst>
                <a:path w="16379" h="12605" extrusionOk="0">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
            <p:cNvSpPr/>
            <p:nvPr/>
          </p:nvSpPr>
          <p:spPr>
            <a:xfrm>
              <a:off x="7153337" y="2901584"/>
              <a:ext cx="197215" cy="96798"/>
            </a:xfrm>
            <a:custGeom>
              <a:avLst/>
              <a:gdLst/>
              <a:ahLst/>
              <a:cxnLst/>
              <a:rect l="l" t="t" r="r" b="b"/>
              <a:pathLst>
                <a:path w="7139" h="3504" extrusionOk="0">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
            <p:cNvSpPr/>
            <p:nvPr/>
          </p:nvSpPr>
          <p:spPr>
            <a:xfrm>
              <a:off x="6715613" y="2573478"/>
              <a:ext cx="238708" cy="158457"/>
            </a:xfrm>
            <a:custGeom>
              <a:avLst/>
              <a:gdLst/>
              <a:ahLst/>
              <a:cxnLst/>
              <a:rect l="l" t="t" r="r" b="b"/>
              <a:pathLst>
                <a:path w="8641" h="5736" extrusionOk="0">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
            <p:cNvSpPr/>
            <p:nvPr/>
          </p:nvSpPr>
          <p:spPr>
            <a:xfrm>
              <a:off x="6882415" y="2492315"/>
              <a:ext cx="667199" cy="352274"/>
            </a:xfrm>
            <a:custGeom>
              <a:avLst/>
              <a:gdLst/>
              <a:ahLst/>
              <a:cxnLst/>
              <a:rect l="l" t="t" r="r" b="b"/>
              <a:pathLst>
                <a:path w="24152" h="12752" extrusionOk="0">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
            <p:cNvSpPr/>
            <p:nvPr/>
          </p:nvSpPr>
          <p:spPr>
            <a:xfrm>
              <a:off x="6792108" y="3859049"/>
              <a:ext cx="1007207" cy="364926"/>
            </a:xfrm>
            <a:custGeom>
              <a:avLst/>
              <a:gdLst/>
              <a:ahLst/>
              <a:cxnLst/>
              <a:rect l="l" t="t" r="r" b="b"/>
              <a:pathLst>
                <a:path w="36460" h="13210" extrusionOk="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1"/>
            <p:cNvSpPr/>
            <p:nvPr/>
          </p:nvSpPr>
          <p:spPr>
            <a:xfrm>
              <a:off x="6927555" y="2471789"/>
              <a:ext cx="667199" cy="353434"/>
            </a:xfrm>
            <a:custGeom>
              <a:avLst/>
              <a:gdLst/>
              <a:ahLst/>
              <a:cxnLst/>
              <a:rect l="l" t="t" r="r" b="b"/>
              <a:pathLst>
                <a:path w="24152" h="12794" extrusionOk="0">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
            <p:cNvSpPr/>
            <p:nvPr/>
          </p:nvSpPr>
          <p:spPr>
            <a:xfrm>
              <a:off x="7121071" y="2472508"/>
              <a:ext cx="328102" cy="353572"/>
            </a:xfrm>
            <a:custGeom>
              <a:avLst/>
              <a:gdLst/>
              <a:ahLst/>
              <a:cxnLst/>
              <a:rect l="l" t="t" r="r" b="b"/>
              <a:pathLst>
                <a:path w="11877" h="12799" extrusionOk="0">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
            <p:cNvSpPr/>
            <p:nvPr/>
          </p:nvSpPr>
          <p:spPr>
            <a:xfrm>
              <a:off x="7129386" y="2276423"/>
              <a:ext cx="228542" cy="357965"/>
            </a:xfrm>
            <a:custGeom>
              <a:avLst/>
              <a:gdLst/>
              <a:ahLst/>
              <a:cxnLst/>
              <a:rect l="l" t="t" r="r" b="b"/>
              <a:pathLst>
                <a:path w="8273" h="12958" extrusionOk="0">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
            <p:cNvSpPr/>
            <p:nvPr/>
          </p:nvSpPr>
          <p:spPr>
            <a:xfrm>
              <a:off x="7221517" y="2306176"/>
              <a:ext cx="300449" cy="320837"/>
            </a:xfrm>
            <a:custGeom>
              <a:avLst/>
              <a:gdLst/>
              <a:ahLst/>
              <a:cxnLst/>
              <a:rect l="l" t="t" r="r" b="b"/>
              <a:pathLst>
                <a:path w="10876" h="11614" extrusionOk="0">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
            <p:cNvSpPr/>
            <p:nvPr/>
          </p:nvSpPr>
          <p:spPr>
            <a:xfrm>
              <a:off x="7279585" y="3807444"/>
              <a:ext cx="692973" cy="804468"/>
            </a:xfrm>
            <a:custGeom>
              <a:avLst/>
              <a:gdLst/>
              <a:ahLst/>
              <a:cxnLst/>
              <a:rect l="l" t="t" r="r" b="b"/>
              <a:pathLst>
                <a:path w="25085" h="29121" extrusionOk="0">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
            <p:cNvSpPr/>
            <p:nvPr/>
          </p:nvSpPr>
          <p:spPr>
            <a:xfrm>
              <a:off x="7627002" y="3850733"/>
              <a:ext cx="345561" cy="169590"/>
            </a:xfrm>
            <a:custGeom>
              <a:avLst/>
              <a:gdLst/>
              <a:ahLst/>
              <a:cxnLst/>
              <a:rect l="l" t="t" r="r" b="b"/>
              <a:pathLst>
                <a:path w="12509" h="6139" extrusionOk="0">
                  <a:moveTo>
                    <a:pt x="0" y="1"/>
                  </a:moveTo>
                  <a:lnTo>
                    <a:pt x="0" y="6139"/>
                  </a:lnTo>
                  <a:lnTo>
                    <a:pt x="12509" y="5371"/>
                  </a:lnTo>
                  <a:lnTo>
                    <a:pt x="12509" y="1"/>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
            <p:cNvSpPr/>
            <p:nvPr/>
          </p:nvSpPr>
          <p:spPr>
            <a:xfrm>
              <a:off x="7510893" y="3321792"/>
              <a:ext cx="549213" cy="646922"/>
            </a:xfrm>
            <a:custGeom>
              <a:avLst/>
              <a:gdLst/>
              <a:ahLst/>
              <a:cxnLst/>
              <a:rect l="l" t="t" r="r" b="b"/>
              <a:pathLst>
                <a:path w="19881" h="23418" extrusionOk="0">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
            <p:cNvSpPr/>
            <p:nvPr/>
          </p:nvSpPr>
          <p:spPr>
            <a:xfrm>
              <a:off x="7510893" y="3321792"/>
              <a:ext cx="313323" cy="646922"/>
            </a:xfrm>
            <a:custGeom>
              <a:avLst/>
              <a:gdLst/>
              <a:ahLst/>
              <a:cxnLst/>
              <a:rect l="l" t="t" r="r" b="b"/>
              <a:pathLst>
                <a:path w="11342" h="23418" extrusionOk="0">
                  <a:moveTo>
                    <a:pt x="2168" y="1"/>
                  </a:moveTo>
                  <a:lnTo>
                    <a:pt x="0" y="23418"/>
                  </a:lnTo>
                  <a:lnTo>
                    <a:pt x="0" y="23418"/>
                  </a:lnTo>
                  <a:lnTo>
                    <a:pt x="11341" y="22684"/>
                  </a:lnTo>
                  <a:lnTo>
                    <a:pt x="3402" y="1"/>
                  </a:lnTo>
                  <a:close/>
                </a:path>
              </a:pathLst>
            </a:custGeom>
            <a:solidFill>
              <a:srgbClr val="3F3F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
            <p:cNvSpPr/>
            <p:nvPr/>
          </p:nvSpPr>
          <p:spPr>
            <a:xfrm>
              <a:off x="7140436" y="3733713"/>
              <a:ext cx="25829" cy="488410"/>
            </a:xfrm>
            <a:custGeom>
              <a:avLst/>
              <a:gdLst/>
              <a:ahLst/>
              <a:cxnLst/>
              <a:rect l="l" t="t" r="r" b="b"/>
              <a:pathLst>
                <a:path w="935" h="17680" extrusionOk="0">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
            <p:cNvSpPr/>
            <p:nvPr/>
          </p:nvSpPr>
          <p:spPr>
            <a:xfrm>
              <a:off x="6736829" y="2652182"/>
              <a:ext cx="223017" cy="236553"/>
            </a:xfrm>
            <a:custGeom>
              <a:avLst/>
              <a:gdLst/>
              <a:ahLst/>
              <a:cxnLst/>
              <a:rect l="l" t="t" r="r" b="b"/>
              <a:pathLst>
                <a:path w="8073" h="8563" extrusionOk="0">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
            <p:cNvSpPr/>
            <p:nvPr/>
          </p:nvSpPr>
          <p:spPr>
            <a:xfrm>
              <a:off x="7273121" y="4055326"/>
              <a:ext cx="389816" cy="408242"/>
            </a:xfrm>
            <a:custGeom>
              <a:avLst/>
              <a:gdLst/>
              <a:ahLst/>
              <a:cxnLst/>
              <a:rect l="l" t="t" r="r" b="b"/>
              <a:pathLst>
                <a:path w="14111" h="14778" extrusionOk="0">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
            <p:cNvSpPr/>
            <p:nvPr/>
          </p:nvSpPr>
          <p:spPr>
            <a:xfrm>
              <a:off x="6785643" y="2694256"/>
              <a:ext cx="95886" cy="152076"/>
            </a:xfrm>
            <a:custGeom>
              <a:avLst/>
              <a:gdLst/>
              <a:ahLst/>
              <a:cxnLst/>
              <a:rect l="l" t="t" r="r" b="b"/>
              <a:pathLst>
                <a:path w="3471" h="5505" extrusionOk="0">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
            <p:cNvSpPr/>
            <p:nvPr/>
          </p:nvSpPr>
          <p:spPr>
            <a:xfrm>
              <a:off x="6559888" y="2283523"/>
              <a:ext cx="552003" cy="935079"/>
            </a:xfrm>
            <a:custGeom>
              <a:avLst/>
              <a:gdLst/>
              <a:ahLst/>
              <a:cxnLst/>
              <a:rect l="l" t="t" r="r" b="b"/>
              <a:pathLst>
                <a:path w="19982" h="33849" extrusionOk="0">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
            <p:cNvSpPr/>
            <p:nvPr/>
          </p:nvSpPr>
          <p:spPr>
            <a:xfrm>
              <a:off x="6148906" y="3343920"/>
              <a:ext cx="911376" cy="1251413"/>
            </a:xfrm>
            <a:custGeom>
              <a:avLst/>
              <a:gdLst/>
              <a:ahLst/>
              <a:cxnLst/>
              <a:rect l="l" t="t" r="r" b="b"/>
              <a:pathLst>
                <a:path w="32991" h="45300" extrusionOk="0">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
            <p:cNvSpPr/>
            <p:nvPr/>
          </p:nvSpPr>
          <p:spPr>
            <a:xfrm>
              <a:off x="6205096" y="4708664"/>
              <a:ext cx="810959" cy="130887"/>
            </a:xfrm>
            <a:custGeom>
              <a:avLst/>
              <a:gdLst/>
              <a:ahLst/>
              <a:cxnLst/>
              <a:rect l="l" t="t" r="r" b="b"/>
              <a:pathLst>
                <a:path w="29356" h="4738" extrusionOk="0">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
            <p:cNvSpPr/>
            <p:nvPr/>
          </p:nvSpPr>
          <p:spPr>
            <a:xfrm>
              <a:off x="5432883" y="4016623"/>
              <a:ext cx="1156493" cy="822921"/>
            </a:xfrm>
            <a:custGeom>
              <a:avLst/>
              <a:gdLst/>
              <a:ahLst/>
              <a:cxnLst/>
              <a:rect l="l" t="t" r="r" b="b"/>
              <a:pathLst>
                <a:path w="41864" h="29789" extrusionOk="0">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
            <p:cNvSpPr/>
            <p:nvPr/>
          </p:nvSpPr>
          <p:spPr>
            <a:xfrm>
              <a:off x="6342421" y="4017535"/>
              <a:ext cx="339125" cy="822921"/>
            </a:xfrm>
            <a:custGeom>
              <a:avLst/>
              <a:gdLst/>
              <a:ahLst/>
              <a:cxnLst/>
              <a:rect l="l" t="t" r="r" b="b"/>
              <a:pathLst>
                <a:path w="12276" h="29789" extrusionOk="0">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
            <p:cNvSpPr/>
            <p:nvPr/>
          </p:nvSpPr>
          <p:spPr>
            <a:xfrm>
              <a:off x="5429209" y="4017535"/>
              <a:ext cx="1133454" cy="822921"/>
            </a:xfrm>
            <a:custGeom>
              <a:avLst/>
              <a:gdLst/>
              <a:ahLst/>
              <a:cxnLst/>
              <a:rect l="l" t="t" r="r" b="b"/>
              <a:pathLst>
                <a:path w="41030" h="29789" extrusionOk="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
            <p:cNvSpPr/>
            <p:nvPr/>
          </p:nvSpPr>
          <p:spPr>
            <a:xfrm>
              <a:off x="5803339" y="4273704"/>
              <a:ext cx="317936" cy="304124"/>
            </a:xfrm>
            <a:custGeom>
              <a:avLst/>
              <a:gdLst/>
              <a:ahLst/>
              <a:cxnLst/>
              <a:rect l="l" t="t" r="r" b="b"/>
              <a:pathLst>
                <a:path w="11509" h="11009" extrusionOk="0">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1"/>
            <p:cNvSpPr/>
            <p:nvPr/>
          </p:nvSpPr>
          <p:spPr>
            <a:xfrm>
              <a:off x="5929588" y="4260803"/>
              <a:ext cx="204591" cy="187104"/>
            </a:xfrm>
            <a:custGeom>
              <a:avLst/>
              <a:gdLst/>
              <a:ahLst/>
              <a:cxnLst/>
              <a:rect l="l" t="t" r="r" b="b"/>
              <a:pathLst>
                <a:path w="7406" h="6773" extrusionOk="0">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
            <p:cNvSpPr/>
            <p:nvPr/>
          </p:nvSpPr>
          <p:spPr>
            <a:xfrm>
              <a:off x="6872276" y="4448793"/>
              <a:ext cx="603606" cy="466476"/>
            </a:xfrm>
            <a:custGeom>
              <a:avLst/>
              <a:gdLst/>
              <a:ahLst/>
              <a:cxnLst/>
              <a:rect l="l" t="t" r="r" b="b"/>
              <a:pathLst>
                <a:path w="21850" h="16886" extrusionOk="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
            <p:cNvSpPr/>
            <p:nvPr/>
          </p:nvSpPr>
          <p:spPr>
            <a:xfrm>
              <a:off x="6968109" y="4593715"/>
              <a:ext cx="204591" cy="253183"/>
            </a:xfrm>
            <a:custGeom>
              <a:avLst/>
              <a:gdLst/>
              <a:ahLst/>
              <a:cxnLst/>
              <a:rect l="l" t="t" r="r" b="b"/>
              <a:pathLst>
                <a:path w="7406" h="9165" extrusionOk="0">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
            <p:cNvSpPr/>
            <p:nvPr/>
          </p:nvSpPr>
          <p:spPr>
            <a:xfrm>
              <a:off x="7061179" y="4656756"/>
              <a:ext cx="181579" cy="230696"/>
            </a:xfrm>
            <a:custGeom>
              <a:avLst/>
              <a:gdLst/>
              <a:ahLst/>
              <a:cxnLst/>
              <a:rect l="l" t="t" r="r" b="b"/>
              <a:pathLst>
                <a:path w="6573" h="8351" extrusionOk="0">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2" name="Google Shape;1362;p1"/>
          <p:cNvSpPr txBox="1"/>
          <p:nvPr/>
        </p:nvSpPr>
        <p:spPr>
          <a:xfrm>
            <a:off x="662375" y="3505126"/>
            <a:ext cx="4948085" cy="707846"/>
          </a:xfrm>
          <a:prstGeom prst="rect">
            <a:avLst/>
          </a:prstGeom>
          <a:noFill/>
          <a:ln>
            <a:noFill/>
          </a:ln>
        </p:spPr>
        <p:txBody>
          <a:bodyPr spcFirstLastPara="1" wrap="square" lIns="91425" tIns="45700" rIns="91425" bIns="45700" anchor="t" anchorCtr="0">
            <a:spAutoFit/>
          </a:bodyPr>
          <a:lstStyle/>
          <a:p>
            <a:pPr lvl="0"/>
            <a:r>
              <a:rPr lang="en-US" sz="2000" dirty="0">
                <a:solidFill>
                  <a:schemeClr val="tx1"/>
                </a:solidFill>
              </a:rPr>
              <a:t>Đặng Bá Kiên - 20521486</a:t>
            </a:r>
          </a:p>
          <a:p>
            <a:pPr lvl="0"/>
            <a:r>
              <a:rPr lang="en-US" sz="2000" dirty="0" err="1">
                <a:solidFill>
                  <a:schemeClr val="tx1"/>
                </a:solidFill>
              </a:rPr>
              <a:t>Nguyễn</a:t>
            </a:r>
            <a:r>
              <a:rPr lang="en-US" sz="2000" dirty="0">
                <a:solidFill>
                  <a:schemeClr val="tx1"/>
                </a:solidFill>
              </a:rPr>
              <a:t> Đặng </a:t>
            </a:r>
            <a:r>
              <a:rPr lang="en-US" sz="2000" dirty="0" err="1">
                <a:solidFill>
                  <a:schemeClr val="tx1"/>
                </a:solidFill>
              </a:rPr>
              <a:t>Hữu</a:t>
            </a:r>
            <a:r>
              <a:rPr lang="en-US" sz="2000" dirty="0">
                <a:solidFill>
                  <a:schemeClr val="tx1"/>
                </a:solidFill>
              </a:rPr>
              <a:t> </a:t>
            </a:r>
            <a:r>
              <a:rPr lang="en-US" sz="2000" dirty="0" err="1">
                <a:solidFill>
                  <a:schemeClr val="tx1"/>
                </a:solidFill>
              </a:rPr>
              <a:t>Phúc</a:t>
            </a:r>
            <a:r>
              <a:rPr lang="en-US" sz="2000" dirty="0">
                <a:solidFill>
                  <a:schemeClr val="tx1"/>
                </a:solidFill>
              </a:rPr>
              <a:t> - 19522035</a:t>
            </a:r>
            <a:endParaRPr sz="20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0"/>
          <p:cNvSpPr txBox="1">
            <a:spLocks noGrp="1"/>
          </p:cNvSpPr>
          <p:nvPr>
            <p:ph type="title"/>
          </p:nvPr>
        </p:nvSpPr>
        <p:spPr>
          <a:xfrm>
            <a:off x="2907731" y="291748"/>
            <a:ext cx="3636498" cy="50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sz="2800"/>
              <a:t>BOTNET LÀ GÌ ?</a:t>
            </a:r>
            <a:endParaRPr/>
          </a:p>
        </p:txBody>
      </p:sp>
      <p:sp>
        <p:nvSpPr>
          <p:cNvPr id="1572" name="Google Shape;1572;p10"/>
          <p:cNvSpPr txBox="1"/>
          <p:nvPr/>
        </p:nvSpPr>
        <p:spPr>
          <a:xfrm>
            <a:off x="543442" y="799048"/>
            <a:ext cx="7462909" cy="263200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chemeClr val="dk1"/>
                </a:solidFill>
                <a:latin typeface="Arial"/>
                <a:ea typeface="Arial"/>
                <a:cs typeface="Arial"/>
                <a:sym typeface="Arial"/>
              </a:rPr>
              <a:t>“Botnet”</a:t>
            </a:r>
            <a:r>
              <a:rPr lang="en-US" sz="1600" b="0" i="0" u="none" strike="noStrike" cap="none">
                <a:solidFill>
                  <a:schemeClr val="dk1"/>
                </a:solidFill>
                <a:latin typeface="Arial"/>
                <a:ea typeface="Arial"/>
                <a:cs typeface="Arial"/>
                <a:sym typeface="Arial"/>
              </a:rPr>
              <a:t> là sự kết hợp của hai từ, </a:t>
            </a:r>
            <a:r>
              <a:rPr lang="en-US" sz="1600" b="1" i="0" u="none" strike="noStrike" cap="none">
                <a:solidFill>
                  <a:schemeClr val="dk1"/>
                </a:solidFill>
                <a:latin typeface="Arial"/>
                <a:ea typeface="Arial"/>
                <a:cs typeface="Arial"/>
                <a:sym typeface="Arial"/>
              </a:rPr>
              <a:t>“robot”</a:t>
            </a:r>
            <a:r>
              <a:rPr lang="en-US" sz="1600" b="0" i="0" u="none" strike="noStrike" cap="none">
                <a:solidFill>
                  <a:schemeClr val="dk1"/>
                </a:solidFill>
                <a:latin typeface="Arial"/>
                <a:ea typeface="Arial"/>
                <a:cs typeface="Arial"/>
                <a:sym typeface="Arial"/>
              </a:rPr>
              <a:t> và </a:t>
            </a:r>
            <a:r>
              <a:rPr lang="en-US" sz="1600" b="1" i="0" u="none" strike="noStrike" cap="none">
                <a:solidFill>
                  <a:schemeClr val="dk1"/>
                </a:solidFill>
                <a:latin typeface="Arial"/>
                <a:ea typeface="Arial"/>
                <a:cs typeface="Arial"/>
                <a:sym typeface="Arial"/>
              </a:rPr>
              <a:t>“network”</a:t>
            </a:r>
            <a:r>
              <a:rPr lang="en-US" sz="1600" b="0" i="0" u="none" strike="noStrike" cap="none">
                <a:solidFill>
                  <a:schemeClr val="dk1"/>
                </a:solidFill>
                <a:latin typeface="Arial"/>
                <a:ea typeface="Arial"/>
                <a:cs typeface="Arial"/>
                <a:sym typeface="Arial"/>
              </a:rPr>
              <a:t>. Tên tội phạm thực hiện vai trò của một “botmaster” sử dụng virus  để xâm phạm bảo mật của một số máy tính và kết nối chúng vào mạng. </a:t>
            </a:r>
            <a:endParaRPr sz="16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600" b="0" i="0" u="none" strike="noStrike" cap="none">
                <a:solidFill>
                  <a:schemeClr val="dk1"/>
                </a:solidFill>
                <a:latin typeface="Arial"/>
                <a:ea typeface="Arial"/>
                <a:cs typeface="Arial"/>
                <a:sym typeface="Arial"/>
              </a:rPr>
              <a:t>Mỗi máy tính trên mạng hoạt động như một “bot”, và được kẻ xấu kiểm soát để lây truyền malware, spam hoặc nội dung độc hại nhằm khởi động cuộc tấn công. </a:t>
            </a:r>
            <a:endParaRPr sz="16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600" b="0" i="0" u="none" strike="noStrike" cap="none">
                <a:solidFill>
                  <a:schemeClr val="dk1"/>
                </a:solidFill>
                <a:latin typeface="Arial"/>
                <a:ea typeface="Arial"/>
                <a:cs typeface="Arial"/>
                <a:sym typeface="Arial"/>
              </a:rPr>
              <a:t>Botnet còn được gọi là đội quân zombie vì các máy tính liên quan đang được điều khiển bởi một người khác không phải chủ sở hữu của chúng. </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11"/>
          <p:cNvSpPr/>
          <p:nvPr/>
        </p:nvSpPr>
        <p:spPr>
          <a:xfrm>
            <a:off x="3675094" y="146035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8" name="Google Shape;1578;p11"/>
          <p:cNvGrpSpPr/>
          <p:nvPr/>
        </p:nvGrpSpPr>
        <p:grpSpPr>
          <a:xfrm>
            <a:off x="865512" y="991637"/>
            <a:ext cx="609540" cy="583574"/>
            <a:chOff x="3105300" y="593625"/>
            <a:chExt cx="256800" cy="245850"/>
          </a:xfrm>
        </p:grpSpPr>
        <p:sp>
          <p:nvSpPr>
            <p:cNvPr id="1579" name="Google Shape;1579;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83" name="Google Shape;1583;p11"/>
          <p:cNvPicPr preferRelativeResize="0"/>
          <p:nvPr/>
        </p:nvPicPr>
        <p:blipFill rotWithShape="1">
          <a:blip r:embed="rId3">
            <a:alphaModFix/>
          </a:blip>
          <a:srcRect/>
          <a:stretch/>
        </p:blipFill>
        <p:spPr>
          <a:xfrm>
            <a:off x="212386" y="471081"/>
            <a:ext cx="4427621" cy="4201337"/>
          </a:xfrm>
          <a:prstGeom prst="rect">
            <a:avLst/>
          </a:prstGeom>
          <a:noFill/>
          <a:ln>
            <a:noFill/>
          </a:ln>
        </p:spPr>
      </p:pic>
      <p:sp>
        <p:nvSpPr>
          <p:cNvPr id="1584" name="Google Shape;1584;p11"/>
          <p:cNvSpPr txBox="1">
            <a:spLocks noGrp="1"/>
          </p:cNvSpPr>
          <p:nvPr>
            <p:ph type="title"/>
          </p:nvPr>
        </p:nvSpPr>
        <p:spPr>
          <a:xfrm>
            <a:off x="4937760" y="526678"/>
            <a:ext cx="4986839" cy="50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2000"/>
              <a:t>CLIENT-SERVER MODEL</a:t>
            </a:r>
            <a:endParaRPr/>
          </a:p>
        </p:txBody>
      </p:sp>
      <p:sp>
        <p:nvSpPr>
          <p:cNvPr id="1585" name="Google Shape;1585;p11"/>
          <p:cNvSpPr txBox="1"/>
          <p:nvPr/>
        </p:nvSpPr>
        <p:spPr>
          <a:xfrm>
            <a:off x="4937760" y="1076319"/>
            <a:ext cx="3983673" cy="3371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Trong cấu trúc client - server, một mạng cơ bản được thiết lập với một máy chủ, hoạt động như botmaster. </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Botmaster kiểm soát việc truyền thông tin từ mỗi client để thiết lập lệnh và điều khiển các thiết bị khách. </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Mô hình client - server hoạt động với sự trợ giúp của phần mềm đặc biệt và cho phép botmaster duy trì quyền kiểm soát. </a:t>
            </a:r>
            <a:endParaRPr sz="1600" b="0" i="0" u="none" strike="noStrike" cap="none">
              <a:solidFill>
                <a:schemeClr val="dk1"/>
              </a:solidFill>
              <a:latin typeface="Archivo Light"/>
              <a:ea typeface="Archivo Light"/>
              <a:cs typeface="Archivo Light"/>
              <a:sym typeface="Archiv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pic>
        <p:nvPicPr>
          <p:cNvPr id="1590" name="Google Shape;1590;p12"/>
          <p:cNvPicPr preferRelativeResize="0"/>
          <p:nvPr/>
        </p:nvPicPr>
        <p:blipFill rotWithShape="1">
          <a:blip r:embed="rId3">
            <a:alphaModFix/>
          </a:blip>
          <a:srcRect/>
          <a:stretch/>
        </p:blipFill>
        <p:spPr>
          <a:xfrm>
            <a:off x="201785" y="665578"/>
            <a:ext cx="4560131" cy="3685735"/>
          </a:xfrm>
          <a:prstGeom prst="rect">
            <a:avLst/>
          </a:prstGeom>
          <a:noFill/>
          <a:ln>
            <a:noFill/>
          </a:ln>
        </p:spPr>
      </p:pic>
      <p:sp>
        <p:nvSpPr>
          <p:cNvPr id="1591" name="Google Shape;1591;p12"/>
          <p:cNvSpPr txBox="1"/>
          <p:nvPr/>
        </p:nvSpPr>
        <p:spPr>
          <a:xfrm>
            <a:off x="4847636" y="598853"/>
            <a:ext cx="4986839" cy="507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200"/>
              <a:buFont typeface="Orbitron"/>
              <a:buNone/>
            </a:pPr>
            <a:r>
              <a:rPr lang="en-US" sz="2000" b="1" i="0" u="none" strike="noStrike" cap="none">
                <a:solidFill>
                  <a:srgbClr val="ADEBF0"/>
                </a:solidFill>
                <a:latin typeface="Orbitron"/>
                <a:ea typeface="Orbitron"/>
                <a:cs typeface="Orbitron"/>
                <a:sym typeface="Orbitron"/>
              </a:rPr>
              <a:t>PEER TO PEER MODEL</a:t>
            </a:r>
            <a:endParaRPr/>
          </a:p>
        </p:txBody>
      </p:sp>
      <p:sp>
        <p:nvSpPr>
          <p:cNvPr id="1592" name="Google Shape;1592;p12"/>
          <p:cNvSpPr txBox="1"/>
          <p:nvPr/>
        </p:nvSpPr>
        <p:spPr>
          <a:xfrm>
            <a:off x="4847636" y="1192026"/>
            <a:ext cx="4094579" cy="26328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Các botnet mới được kết nối với nhau dưới dạng cấu trúc ngang hàng. </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Mỗi thiết bị được kết nối hoạt động độc lập như một client và server, phối hợp với nhau để cập nhật và truyền thông tin qua lại. </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Cấu trúc botnet P2P mạnh hơn do không có một nơi điều khiển tập trung duy nhất. </a:t>
            </a:r>
            <a:endParaRPr sz="1600" b="0" i="0" u="none" strike="noStrike" cap="none">
              <a:solidFill>
                <a:schemeClr val="dk1"/>
              </a:solidFill>
              <a:latin typeface="Archivo Light"/>
              <a:ea typeface="Archivo Light"/>
              <a:cs typeface="Archivo Light"/>
              <a:sym typeface="Archiv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3"/>
          <p:cNvSpPr txBox="1">
            <a:spLocks noGrp="1"/>
          </p:cNvSpPr>
          <p:nvPr>
            <p:ph type="title"/>
          </p:nvPr>
        </p:nvSpPr>
        <p:spPr>
          <a:xfrm>
            <a:off x="1925105" y="282681"/>
            <a:ext cx="5769923" cy="50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a:t>CÁCH THỨC TẤN CÔNG CỦA BOTNET</a:t>
            </a:r>
            <a:endParaRPr sz="2000"/>
          </a:p>
        </p:txBody>
      </p:sp>
      <p:pic>
        <p:nvPicPr>
          <p:cNvPr id="1598" name="Google Shape;1598;p13"/>
          <p:cNvPicPr preferRelativeResize="0"/>
          <p:nvPr/>
        </p:nvPicPr>
        <p:blipFill rotWithShape="1">
          <a:blip r:embed="rId3">
            <a:alphaModFix/>
          </a:blip>
          <a:srcRect/>
          <a:stretch/>
        </p:blipFill>
        <p:spPr>
          <a:xfrm>
            <a:off x="104059" y="863180"/>
            <a:ext cx="4706007" cy="3808408"/>
          </a:xfrm>
          <a:prstGeom prst="rect">
            <a:avLst/>
          </a:prstGeom>
          <a:noFill/>
          <a:ln>
            <a:noFill/>
          </a:ln>
        </p:spPr>
      </p:pic>
      <p:sp>
        <p:nvSpPr>
          <p:cNvPr id="1599" name="Google Shape;1599;p13"/>
          <p:cNvSpPr txBox="1"/>
          <p:nvPr/>
        </p:nvSpPr>
        <p:spPr>
          <a:xfrm>
            <a:off x="4810066" y="789981"/>
            <a:ext cx="4333934" cy="418576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Bước 1: Botmaster bắt đầu quá trình bằng cách kết nối tới máy chủ Scan/Loader </a:t>
            </a:r>
            <a:endParaRPr/>
          </a:p>
          <a:p>
            <a:pPr marL="0" marR="0" lvl="0" indent="0" algn="l" rtl="0">
              <a:lnSpc>
                <a:spcPct val="15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Bước 2: Quét trên Internet để tìm các thiết bị IoT dễ bị tấn công</a:t>
            </a:r>
            <a:endParaRPr/>
          </a:p>
          <a:p>
            <a:pPr marL="0" marR="0" lvl="0" indent="0" algn="l" rtl="0">
              <a:lnSpc>
                <a:spcPct val="15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Bước 3: Khi phát hiện một thiết bị dễ bị tấn công, phần mềm độc hại sẽ thử đăng nhập bằng phương pháp tấn công vét cạn bằng danh sách 62 tên người dùng và mật khẩu mặc định được biết đến. </a:t>
            </a:r>
            <a:endParaRPr/>
          </a:p>
          <a:p>
            <a:pPr marL="0" marR="0" lvl="0" indent="0" algn="l" rtl="0">
              <a:lnSpc>
                <a:spcPct val="15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Bước 4: Lệnh nhiễm độc được gửi từ máy chủ C&amp;C tới máy chủ Scan/Loader chứa tất cả thông tin cần thiết như chi tiết đăng nhập, địa chỉ IP, kiến trúc phần cứng.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4"/>
          <p:cNvSpPr txBox="1">
            <a:spLocks noGrp="1"/>
          </p:cNvSpPr>
          <p:nvPr>
            <p:ph type="title"/>
          </p:nvPr>
        </p:nvSpPr>
        <p:spPr>
          <a:xfrm>
            <a:off x="2031742" y="118675"/>
            <a:ext cx="5769923" cy="50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a:t>CÁCH THỨC TÂN CÔNG  CUA BOTNET</a:t>
            </a:r>
            <a:endParaRPr sz="2000"/>
          </a:p>
        </p:txBody>
      </p:sp>
      <p:pic>
        <p:nvPicPr>
          <p:cNvPr id="1605" name="Google Shape;1605;p14"/>
          <p:cNvPicPr preferRelativeResize="0"/>
          <p:nvPr/>
        </p:nvPicPr>
        <p:blipFill rotWithShape="1">
          <a:blip r:embed="rId3">
            <a:alphaModFix/>
          </a:blip>
          <a:srcRect/>
          <a:stretch/>
        </p:blipFill>
        <p:spPr>
          <a:xfrm>
            <a:off x="4019233" y="652698"/>
            <a:ext cx="4989449" cy="3974904"/>
          </a:xfrm>
          <a:prstGeom prst="rect">
            <a:avLst/>
          </a:prstGeom>
          <a:noFill/>
          <a:ln>
            <a:noFill/>
          </a:ln>
        </p:spPr>
      </p:pic>
      <p:sp>
        <p:nvSpPr>
          <p:cNvPr id="1606" name="Google Shape;1606;p14"/>
          <p:cNvSpPr txBox="1"/>
          <p:nvPr/>
        </p:nvSpPr>
        <p:spPr>
          <a:xfrm>
            <a:off x="135318" y="515898"/>
            <a:ext cx="4021211" cy="45089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Bước 5: Phần mềm Scan/Loader sử dụng thông tin này để đăng nhập và chỉ thị cho thiết bị IoT có lỗ hổng.Sau khi thực thi, thiết bị IoT bị nhiễm độc đưa vào botnet Mirai và có thể liên lạc với máy chủ (C&amp;C).  </a:t>
            </a:r>
            <a:endParaRPr/>
          </a:p>
          <a:p>
            <a:pPr marL="0" marR="0" lvl="0" indent="0" algn="l" rtl="0">
              <a:lnSpc>
                <a:spcPct val="15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Bước 6: Botmaster bây giờ có thể đưa ra các lệnh tấn công, chỉ định các tham số như thời gian tấn công và mục tiêu. </a:t>
            </a:r>
            <a:endParaRPr/>
          </a:p>
          <a:p>
            <a:pPr marL="0" marR="0" lvl="0" indent="0" algn="l" rtl="0">
              <a:lnSpc>
                <a:spcPct val="15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Bước 7: Phần mềm độc hại bao gồm 10 loại tấn công DDoS, bao gồm UDP ,SYN ,ACK, GRE (gre ip), có thể được sử dụng để tấn công mục tiêu  </a:t>
            </a:r>
            <a:endParaRPr sz="14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5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Từ bước 8 trở đi thì botnet mới sẽ thực hiện phương thức tấn công như bước 1</a:t>
            </a:r>
            <a:endParaRPr sz="14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5"/>
          <p:cNvSpPr txBox="1"/>
          <p:nvPr/>
        </p:nvSpPr>
        <p:spPr>
          <a:xfrm>
            <a:off x="3753718" y="364235"/>
            <a:ext cx="60045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84E2E9"/>
                </a:solidFill>
                <a:latin typeface="Orbitron"/>
                <a:ea typeface="Orbitron"/>
                <a:cs typeface="Orbitron"/>
                <a:sym typeface="Orbitron"/>
              </a:rPr>
              <a:t>BOTNET MIRAI</a:t>
            </a:r>
            <a:endParaRPr/>
          </a:p>
        </p:txBody>
      </p:sp>
      <p:sp>
        <p:nvSpPr>
          <p:cNvPr id="1612" name="Google Shape;1612;p15"/>
          <p:cNvSpPr txBox="1"/>
          <p:nvPr/>
        </p:nvSpPr>
        <p:spPr>
          <a:xfrm>
            <a:off x="407103" y="886448"/>
            <a:ext cx="8537719" cy="337060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Cuộc tấn công Mirai vào tháng 10 năm 2016 là một cuộc tấn công DDoS (Distributed Denial of Service) lớn nhất trong lịch sử Internet với sức tấn công lên đến 1,1 Tbps (terabit trên giây). </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Cuộc tấn công nhắm vào một nhà cung cấp dịch vụ DNS (Domain Name System) lớn là Dyn. </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Cuộc tấn công Mirai được thực hiện bởi một mạng botnet lớn, được tạo ra từ các thiết bị IoT (Internet of Things) bị lợi dụng và kiểm soát từ xa bởi các kẻ tấn công.</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Sau khi chiếm quyền kiểm soát các thiết bị IoT này, các kẻ tấn công đã sử dụng chúng để tấn công nhà cung cấp dịch vụ DNS Dyn. </a:t>
            </a:r>
            <a:endParaRPr sz="1600" b="0" i="0" u="none" strike="noStrike" cap="none">
              <a:solidFill>
                <a:srgbClr val="000000"/>
              </a:solidFill>
              <a:latin typeface="Archivo Light"/>
              <a:ea typeface="Archivo Light"/>
              <a:cs typeface="Archivo Light"/>
              <a:sym typeface="Archiv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16"/>
          <p:cNvSpPr txBox="1"/>
          <p:nvPr/>
        </p:nvSpPr>
        <p:spPr>
          <a:xfrm>
            <a:off x="2568468" y="121920"/>
            <a:ext cx="60045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84E2E9"/>
                </a:solidFill>
                <a:latin typeface="Orbitron"/>
                <a:ea typeface="Orbitron"/>
                <a:cs typeface="Orbitron"/>
                <a:sym typeface="Orbitron"/>
              </a:rPr>
              <a:t>CÁCH HOẠT ĐỘNG CỦA MIRAI</a:t>
            </a:r>
            <a:endParaRPr/>
          </a:p>
        </p:txBody>
      </p:sp>
      <p:sp>
        <p:nvSpPr>
          <p:cNvPr id="1618" name="Google Shape;1618;p16"/>
          <p:cNvSpPr txBox="1"/>
          <p:nvPr/>
        </p:nvSpPr>
        <p:spPr>
          <a:xfrm>
            <a:off x="834352" y="503620"/>
            <a:ext cx="7101840" cy="78617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Dựa vào mã nguồn của Mirai thì mã độc này đầu tiên mã độc này sẽ liên tục dò quét các thiết bị IoT và sử dụng các địa chỉ IPv4 nguồn giả mạo.</a:t>
            </a:r>
            <a:endParaRPr sz="1400" b="0" i="0" u="none" strike="noStrike" cap="none">
              <a:solidFill>
                <a:schemeClr val="dk1"/>
              </a:solidFill>
              <a:latin typeface="Archivo Light"/>
              <a:ea typeface="Archivo Light"/>
              <a:cs typeface="Archivo Light"/>
              <a:sym typeface="Archivo Light"/>
            </a:endParaRPr>
          </a:p>
        </p:txBody>
      </p:sp>
      <p:pic>
        <p:nvPicPr>
          <p:cNvPr id="1619" name="Google Shape;1619;p16"/>
          <p:cNvPicPr preferRelativeResize="0"/>
          <p:nvPr/>
        </p:nvPicPr>
        <p:blipFill rotWithShape="1">
          <a:blip r:embed="rId3">
            <a:alphaModFix/>
          </a:blip>
          <a:srcRect/>
          <a:stretch/>
        </p:blipFill>
        <p:spPr>
          <a:xfrm>
            <a:off x="906780" y="1368063"/>
            <a:ext cx="7437120" cy="352578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pic>
        <p:nvPicPr>
          <p:cNvPr id="1624" name="Google Shape;1624;p17"/>
          <p:cNvPicPr preferRelativeResize="0"/>
          <p:nvPr/>
        </p:nvPicPr>
        <p:blipFill rotWithShape="1">
          <a:blip r:embed="rId3">
            <a:alphaModFix/>
          </a:blip>
          <a:srcRect/>
          <a:stretch/>
        </p:blipFill>
        <p:spPr>
          <a:xfrm>
            <a:off x="152400" y="808672"/>
            <a:ext cx="8839200" cy="3419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18"/>
          <p:cNvSpPr txBox="1"/>
          <p:nvPr/>
        </p:nvSpPr>
        <p:spPr>
          <a:xfrm>
            <a:off x="106679" y="213600"/>
            <a:ext cx="4366260" cy="420737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br>
              <a:rPr lang="en-US" sz="1200" b="0" i="0" u="none" strike="noStrike" cap="none">
                <a:solidFill>
                  <a:schemeClr val="dk1"/>
                </a:solidFill>
                <a:latin typeface="Arial"/>
                <a:ea typeface="Arial"/>
                <a:cs typeface="Arial"/>
                <a:sym typeface="Arial"/>
              </a:rPr>
            </a:br>
            <a:r>
              <a:rPr lang="en-US" sz="1400" b="0" i="0" u="none" strike="noStrike" cap="none">
                <a:solidFill>
                  <a:schemeClr val="dk1"/>
                </a:solidFill>
                <a:latin typeface="Helvetica Neue"/>
                <a:ea typeface="Helvetica Neue"/>
                <a:cs typeface="Helvetica Neue"/>
                <a:sym typeface="Helvetica Neue"/>
              </a:rPr>
              <a:t>Sau đó Mirai sẽ xác định môi trường của hệ thống mà nó vừa đăng nhập vào để có thể tải về mã độc thực thi phù hợp với môi trường của hệ thống đó. Mirai chỉ mất khoảng 98 giây để thực hiện hành động lây nhiễm vào 1 thiết bị IoT.</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Helvetica Neue"/>
                <a:ea typeface="Helvetica Neue"/>
                <a:cs typeface="Helvetica Neue"/>
                <a:sym typeface="Helvetica Neue"/>
              </a:rPr>
              <a:t>Sau khi lây nhiễm thành công thì nó sẽ che dấu đi sự hiện diện của mình bằng cách xóa đi mã độc thực thi mà nó vừa tải lên trên thiết bị và đổi tên process của nó bằng một chuỗi kí tự và chữ số giả. </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Helvetica Neue"/>
                <a:ea typeface="Helvetica Neue"/>
                <a:cs typeface="Helvetica Neue"/>
                <a:sym typeface="Helvetica Neue"/>
              </a:rPr>
              <a:t>Tại thời điểm này thì các bot sẽ ở trạng thái chờ lệnh tấn công từ các máy chủ và đồng thời tiếp tục tìm kiếm thêm các thiết bị khác để lây nhiễm.</a:t>
            </a:r>
            <a:endParaRPr sz="1400" b="0" i="0" u="none" strike="noStrike" cap="none">
              <a:solidFill>
                <a:schemeClr val="dk1"/>
              </a:solidFill>
              <a:latin typeface="Arial"/>
              <a:ea typeface="Arial"/>
              <a:cs typeface="Arial"/>
              <a:sym typeface="Arial"/>
            </a:endParaRPr>
          </a:p>
        </p:txBody>
      </p:sp>
      <p:pic>
        <p:nvPicPr>
          <p:cNvPr id="1630" name="Google Shape;1630;p18"/>
          <p:cNvPicPr preferRelativeResize="0"/>
          <p:nvPr/>
        </p:nvPicPr>
        <p:blipFill rotWithShape="1">
          <a:blip r:embed="rId3">
            <a:alphaModFix/>
          </a:blip>
          <a:srcRect/>
          <a:stretch/>
        </p:blipFill>
        <p:spPr>
          <a:xfrm>
            <a:off x="4572000" y="415821"/>
            <a:ext cx="4465320" cy="41549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19"/>
          <p:cNvSpPr txBox="1">
            <a:spLocks noGrp="1"/>
          </p:cNvSpPr>
          <p:nvPr>
            <p:ph type="title"/>
          </p:nvPr>
        </p:nvSpPr>
        <p:spPr>
          <a:xfrm>
            <a:off x="885174" y="173355"/>
            <a:ext cx="770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000"/>
              <a:t>PROBLEM STATEMENT</a:t>
            </a:r>
            <a:endParaRPr sz="2000"/>
          </a:p>
        </p:txBody>
      </p:sp>
      <p:sp>
        <p:nvSpPr>
          <p:cNvPr id="1636" name="Google Shape;1636;p19"/>
          <p:cNvSpPr txBox="1"/>
          <p:nvPr/>
        </p:nvSpPr>
        <p:spPr>
          <a:xfrm>
            <a:off x="631956" y="651555"/>
            <a:ext cx="8210436" cy="78528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Cuộc tấn công Mirai đã cho thấy rằng các thiết bị IoT đang trở thành một mục tiêu quan trọng của các kẻ tấn công và là một mối đe dọa ngày càng lớn đối với an ninh mạng. </a:t>
            </a:r>
            <a:endParaRPr sz="1600" b="0" i="0" u="none" strike="noStrike" cap="none">
              <a:solidFill>
                <a:srgbClr val="000000"/>
              </a:solidFill>
              <a:latin typeface="Arial"/>
              <a:ea typeface="Arial"/>
              <a:cs typeface="Arial"/>
              <a:sym typeface="Arial"/>
            </a:endParaRPr>
          </a:p>
        </p:txBody>
      </p:sp>
      <p:pic>
        <p:nvPicPr>
          <p:cNvPr id="1637" name="Google Shape;1637;p19"/>
          <p:cNvPicPr preferRelativeResize="0"/>
          <p:nvPr/>
        </p:nvPicPr>
        <p:blipFill rotWithShape="1">
          <a:blip r:embed="rId3">
            <a:alphaModFix/>
          </a:blip>
          <a:srcRect/>
          <a:stretch/>
        </p:blipFill>
        <p:spPr>
          <a:xfrm>
            <a:off x="733424" y="1654370"/>
            <a:ext cx="7855749" cy="32073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2"/>
          <p:cNvSpPr txBox="1">
            <a:spLocks noGrp="1"/>
          </p:cNvSpPr>
          <p:nvPr>
            <p:ph type="title" idx="18"/>
          </p:nvPr>
        </p:nvSpPr>
        <p:spPr>
          <a:xfrm>
            <a:off x="6351900" y="3724683"/>
            <a:ext cx="2072100" cy="5277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SzPts val="2500"/>
              <a:buNone/>
            </a:pPr>
            <a:r>
              <a:rPr lang="en-US"/>
              <a:t>METRIC VALUES</a:t>
            </a:r>
            <a:endParaRPr/>
          </a:p>
        </p:txBody>
      </p:sp>
      <p:sp>
        <p:nvSpPr>
          <p:cNvPr id="1368" name="Google Shape;1368;p2"/>
          <p:cNvSpPr txBox="1">
            <a:spLocks noGrp="1"/>
          </p:cNvSpPr>
          <p:nvPr>
            <p:ph type="title"/>
          </p:nvPr>
        </p:nvSpPr>
        <p:spPr>
          <a:xfrm>
            <a:off x="720000" y="1832050"/>
            <a:ext cx="2072100" cy="5277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SzPts val="2500"/>
              <a:buNone/>
            </a:pPr>
            <a:r>
              <a:rPr lang="en-US"/>
              <a:t>IOT</a:t>
            </a:r>
            <a:endParaRPr/>
          </a:p>
        </p:txBody>
      </p:sp>
      <p:sp>
        <p:nvSpPr>
          <p:cNvPr id="1369" name="Google Shape;1369;p2"/>
          <p:cNvSpPr txBox="1">
            <a:spLocks noGrp="1"/>
          </p:cNvSpPr>
          <p:nvPr>
            <p:ph type="title" idx="9"/>
          </p:nvPr>
        </p:nvSpPr>
        <p:spPr>
          <a:xfrm>
            <a:off x="720000" y="3624304"/>
            <a:ext cx="2072100" cy="5277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SzPts val="2500"/>
              <a:buNone/>
            </a:pPr>
            <a:r>
              <a:rPr lang="en-US"/>
              <a:t>SOLUTION </a:t>
            </a:r>
            <a:endParaRPr/>
          </a:p>
        </p:txBody>
      </p:sp>
      <p:sp>
        <p:nvSpPr>
          <p:cNvPr id="1370" name="Google Shape;1370;p2"/>
          <p:cNvSpPr txBox="1">
            <a:spLocks noGrp="1"/>
          </p:cNvSpPr>
          <p:nvPr>
            <p:ph type="title" idx="15"/>
          </p:nvPr>
        </p:nvSpPr>
        <p:spPr>
          <a:xfrm>
            <a:off x="3374205" y="3705785"/>
            <a:ext cx="2395590" cy="549266"/>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SzPts val="2500"/>
              <a:buNone/>
            </a:pPr>
            <a:r>
              <a:rPr lang="en-US"/>
              <a:t>CÁC THUẬT TOÁN DỰ ĐOÁN </a:t>
            </a:r>
            <a:endParaRPr/>
          </a:p>
        </p:txBody>
      </p:sp>
      <p:sp>
        <p:nvSpPr>
          <p:cNvPr id="1371" name="Google Shape;1371;p2"/>
          <p:cNvSpPr txBox="1">
            <a:spLocks noGrp="1"/>
          </p:cNvSpPr>
          <p:nvPr>
            <p:ph type="title" idx="2"/>
          </p:nvPr>
        </p:nvSpPr>
        <p:spPr>
          <a:xfrm>
            <a:off x="1309050" y="1437295"/>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01.</a:t>
            </a:r>
            <a:endParaRPr/>
          </a:p>
        </p:txBody>
      </p:sp>
      <p:sp>
        <p:nvSpPr>
          <p:cNvPr id="1372" name="Google Shape;1372;p2"/>
          <p:cNvSpPr txBox="1">
            <a:spLocks noGrp="1"/>
          </p:cNvSpPr>
          <p:nvPr>
            <p:ph type="title" idx="3"/>
          </p:nvPr>
        </p:nvSpPr>
        <p:spPr>
          <a:xfrm>
            <a:off x="3535950" y="1832050"/>
            <a:ext cx="2072100" cy="5277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SzPts val="2500"/>
              <a:buNone/>
            </a:pPr>
            <a:r>
              <a:rPr lang="en-US"/>
              <a:t>BOTNET</a:t>
            </a:r>
            <a:endParaRPr/>
          </a:p>
        </p:txBody>
      </p:sp>
      <p:sp>
        <p:nvSpPr>
          <p:cNvPr id="1373" name="Google Shape;1373;p2"/>
          <p:cNvSpPr txBox="1">
            <a:spLocks noGrp="1"/>
          </p:cNvSpPr>
          <p:nvPr>
            <p:ph type="title" idx="6"/>
          </p:nvPr>
        </p:nvSpPr>
        <p:spPr>
          <a:xfrm>
            <a:off x="6351900" y="1832050"/>
            <a:ext cx="2072100" cy="5277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SzPts val="2500"/>
              <a:buNone/>
            </a:pPr>
            <a:r>
              <a:rPr lang="en-US"/>
              <a:t>PROBLEM </a:t>
            </a:r>
            <a:endParaRPr/>
          </a:p>
        </p:txBody>
      </p:sp>
      <p:sp>
        <p:nvSpPr>
          <p:cNvPr id="1374" name="Google Shape;1374;p2"/>
          <p:cNvSpPr txBox="1">
            <a:spLocks noGrp="1"/>
          </p:cNvSpPr>
          <p:nvPr>
            <p:ph type="title" idx="4"/>
          </p:nvPr>
        </p:nvSpPr>
        <p:spPr>
          <a:xfrm>
            <a:off x="4092375" y="1437295"/>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02.</a:t>
            </a:r>
            <a:endParaRPr/>
          </a:p>
        </p:txBody>
      </p:sp>
      <p:sp>
        <p:nvSpPr>
          <p:cNvPr id="1375" name="Google Shape;1375;p2"/>
          <p:cNvSpPr txBox="1">
            <a:spLocks noGrp="1"/>
          </p:cNvSpPr>
          <p:nvPr>
            <p:ph type="title" idx="7"/>
          </p:nvPr>
        </p:nvSpPr>
        <p:spPr>
          <a:xfrm>
            <a:off x="6908325" y="1437295"/>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03.</a:t>
            </a:r>
            <a:endParaRPr/>
          </a:p>
        </p:txBody>
      </p:sp>
      <p:sp>
        <p:nvSpPr>
          <p:cNvPr id="1376" name="Google Shape;1376;p2"/>
          <p:cNvSpPr txBox="1">
            <a:spLocks noGrp="1"/>
          </p:cNvSpPr>
          <p:nvPr>
            <p:ph type="title" idx="13"/>
          </p:nvPr>
        </p:nvSpPr>
        <p:spPr>
          <a:xfrm>
            <a:off x="1309050" y="3232758"/>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US"/>
              <a:t>04.</a:t>
            </a:r>
            <a:endParaRPr/>
          </a:p>
        </p:txBody>
      </p:sp>
      <p:sp>
        <p:nvSpPr>
          <p:cNvPr id="1377" name="Google Shape;1377;p2"/>
          <p:cNvSpPr txBox="1">
            <a:spLocks noGrp="1"/>
          </p:cNvSpPr>
          <p:nvPr>
            <p:ph type="title" idx="16"/>
          </p:nvPr>
        </p:nvSpPr>
        <p:spPr>
          <a:xfrm>
            <a:off x="4092375" y="3232758"/>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US"/>
              <a:t>05.</a:t>
            </a:r>
            <a:endParaRPr/>
          </a:p>
        </p:txBody>
      </p:sp>
      <p:sp>
        <p:nvSpPr>
          <p:cNvPr id="1378" name="Google Shape;1378;p2"/>
          <p:cNvSpPr txBox="1">
            <a:spLocks noGrp="1"/>
          </p:cNvSpPr>
          <p:nvPr>
            <p:ph type="title" idx="19"/>
          </p:nvPr>
        </p:nvSpPr>
        <p:spPr>
          <a:xfrm>
            <a:off x="6908325" y="3232758"/>
            <a:ext cx="894000" cy="35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US"/>
              <a:t>06.</a:t>
            </a:r>
            <a:endParaRPr/>
          </a:p>
        </p:txBody>
      </p:sp>
      <p:sp>
        <p:nvSpPr>
          <p:cNvPr id="1379" name="Google Shape;1379;p2"/>
          <p:cNvSpPr txBox="1">
            <a:spLocks noGrp="1"/>
          </p:cNvSpPr>
          <p:nvPr>
            <p:ph type="title" idx="21"/>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20"/>
          <p:cNvSpPr txBox="1"/>
          <p:nvPr/>
        </p:nvSpPr>
        <p:spPr>
          <a:xfrm>
            <a:off x="216674" y="180178"/>
            <a:ext cx="8927326" cy="410913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Một ví dụ về chuỗi byte tấn công trong trường hợp tấn công tràn bộ đệm có thể là chuỗi byte sau đây: </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\x41\x41\x41\x41\x42\x42\x42\x42\x43\x43\x43\x43 </a:t>
            </a: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5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Một ví dụ khác về chuỗi byte tấn công có thể được sử dụng trong tấn công SQL injection. Trong trường hợp này, hacker sẽ sử dụng một chuỗi byte đặc biệt để phá vỡ cú pháp của các truy vấn SQL và truy cập vào cơ sở dữ liệu. </a:t>
            </a: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5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 DROP TABLE users; --”</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=&gt;Để có thể giải quyết vấn đề này. khả năng nhận diện lưu lượng tấn công là một bước quan trọng trong việc giải quyết các vấn đề phát hiện cuộc tấn công DDoS. Nếu cuộc tấn công DDoS không được phát hiện, sẽ khó thực hiện bất kỳ biện pháp chống DDoS nào để xử lý cuộc tấn công.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1"/>
          <p:cNvSpPr txBox="1"/>
          <p:nvPr/>
        </p:nvSpPr>
        <p:spPr>
          <a:xfrm>
            <a:off x="876119" y="138331"/>
            <a:ext cx="77040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9600"/>
              <a:buFont typeface="Orbitron"/>
              <a:buNone/>
            </a:pPr>
            <a:r>
              <a:rPr lang="en-US" sz="2800" b="1" i="0" u="none" strike="noStrike" cap="none">
                <a:solidFill>
                  <a:schemeClr val="accent1"/>
                </a:solidFill>
                <a:latin typeface="Orbitron"/>
                <a:ea typeface="Orbitron"/>
                <a:cs typeface="Orbitron"/>
                <a:sym typeface="Orbitron"/>
              </a:rPr>
              <a:t>SOLUTION</a:t>
            </a:r>
            <a:endParaRPr/>
          </a:p>
        </p:txBody>
      </p:sp>
      <p:sp>
        <p:nvSpPr>
          <p:cNvPr id="1648" name="Google Shape;1648;p21"/>
          <p:cNvSpPr txBox="1"/>
          <p:nvPr/>
        </p:nvSpPr>
        <p:spPr>
          <a:xfrm>
            <a:off x="359538" y="769090"/>
            <a:ext cx="8737163" cy="41093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Hai phương pháp phát hiện tấn công mạng được sử dụng phổ biến nhất là Anomaly và Signature-based.</a:t>
            </a: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5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Để giải quyết nhược điểm này, các phương pháp phát hiện tấn công dựa trên học máy (machine learning-based attack detection) đang được sử dụng phổ biến hơn để phát hiện các tấn công mới và phức tạp hơn.</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Các phương pháp dựa trên học máy chia ra làm 2 phương pháp chính:</a:t>
            </a:r>
            <a:endParaRPr/>
          </a:p>
          <a:p>
            <a:pPr marL="0" marR="0" lvl="0" indent="0" algn="l" rtl="0">
              <a:lnSpc>
                <a:spcPct val="150000"/>
              </a:lnSpc>
              <a:spcBef>
                <a:spcPts val="0"/>
              </a:spcBef>
              <a:spcAft>
                <a:spcPts val="0"/>
              </a:spcAft>
              <a:buNone/>
            </a:pPr>
            <a:r>
              <a:rPr lang="en-US" sz="1600" b="1" i="0" u="none" strike="noStrike" cap="none">
                <a:solidFill>
                  <a:schemeClr val="dk1"/>
                </a:solidFill>
                <a:latin typeface="Quattrocento Sans"/>
                <a:ea typeface="Quattrocento Sans"/>
                <a:cs typeface="Quattrocento Sans"/>
                <a:sym typeface="Quattrocento Sans"/>
              </a:rPr>
              <a:t>Unsupervised Learning: </a:t>
            </a:r>
            <a:r>
              <a:rPr lang="en-US" sz="1600" b="0" i="0" u="none" strike="noStrike" cap="none">
                <a:solidFill>
                  <a:schemeClr val="dk1"/>
                </a:solidFill>
                <a:latin typeface="Arial"/>
                <a:ea typeface="Arial"/>
                <a:cs typeface="Arial"/>
                <a:sym typeface="Arial"/>
              </a:rPr>
              <a:t>Phương pháp cho phép máy tự học mà không có giám sát, đáp án hay mẫu chuẩn. </a:t>
            </a:r>
            <a:endParaRPr/>
          </a:p>
          <a:p>
            <a:pPr marL="0" marR="0" lvl="0" indent="0" algn="l" rtl="0">
              <a:lnSpc>
                <a:spcPct val="150000"/>
              </a:lnSpc>
              <a:spcBef>
                <a:spcPts val="0"/>
              </a:spcBef>
              <a:spcAft>
                <a:spcPts val="0"/>
              </a:spcAft>
              <a:buNone/>
            </a:pPr>
            <a:r>
              <a:rPr lang="en-US" sz="1600" b="1" i="0" u="none" strike="noStrike" cap="none">
                <a:solidFill>
                  <a:schemeClr val="dk1"/>
                </a:solidFill>
                <a:latin typeface="Quattrocento Sans"/>
                <a:ea typeface="Quattrocento Sans"/>
                <a:cs typeface="Quattrocento Sans"/>
                <a:sym typeface="Quattrocento Sans"/>
              </a:rPr>
              <a:t>Supervised Learning : </a:t>
            </a:r>
            <a:r>
              <a:rPr lang="en-US" sz="1600" b="0" i="0" u="none" strike="noStrike" cap="none">
                <a:solidFill>
                  <a:schemeClr val="dk1"/>
                </a:solidFill>
                <a:latin typeface="Quattrocento Sans"/>
                <a:ea typeface="Quattrocento Sans"/>
                <a:cs typeface="Quattrocento Sans"/>
                <a:sym typeface="Quattrocento Sans"/>
              </a:rPr>
              <a:t>M</a:t>
            </a:r>
            <a:r>
              <a:rPr lang="en-US" sz="1600" b="0" i="0" u="none" strike="noStrike" cap="none">
                <a:solidFill>
                  <a:schemeClr val="dk1"/>
                </a:solidFill>
                <a:latin typeface="Arial"/>
                <a:ea typeface="Arial"/>
                <a:cs typeface="Arial"/>
                <a:sym typeface="Arial"/>
              </a:rPr>
              <a:t>ô hình sẽ nhận được một tập dữ liệu đầu vào và một tập nhãn tương ứng. Mô hình sẽ sử dụng tập dữ liệu đó để học cách dự đoán nhãn cho các dữ liệu mới chưa được gán nhãn.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22"/>
          <p:cNvSpPr txBox="1"/>
          <p:nvPr/>
        </p:nvSpPr>
        <p:spPr>
          <a:xfrm>
            <a:off x="642825" y="724757"/>
            <a:ext cx="7642002" cy="189417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Hồi quy logistic là một mô hình thống kê sử dụng hàm logistic, hay hàm logit trong toán học làm phương trình giữa </a:t>
            </a:r>
            <a:r>
              <a:rPr lang="en-US" sz="1600" b="0" i="1" u="none" strike="noStrike" cap="none">
                <a:solidFill>
                  <a:schemeClr val="dk1"/>
                </a:solidFill>
                <a:latin typeface="Archivo Light"/>
                <a:ea typeface="Archivo Light"/>
                <a:cs typeface="Archivo Light"/>
                <a:sym typeface="Archivo Light"/>
              </a:rPr>
              <a:t>x</a:t>
            </a:r>
            <a:r>
              <a:rPr lang="en-US" sz="1600" b="0" i="0" u="none" strike="noStrike" cap="none">
                <a:solidFill>
                  <a:schemeClr val="dk1"/>
                </a:solidFill>
                <a:latin typeface="Archivo Light"/>
                <a:ea typeface="Archivo Light"/>
                <a:cs typeface="Archivo Light"/>
                <a:sym typeface="Archivo Light"/>
              </a:rPr>
              <a:t> và </a:t>
            </a:r>
            <a:r>
              <a:rPr lang="en-US" sz="1600" b="0" i="1" u="none" strike="noStrike" cap="none">
                <a:solidFill>
                  <a:schemeClr val="dk1"/>
                </a:solidFill>
                <a:latin typeface="Archivo Light"/>
                <a:ea typeface="Archivo Light"/>
                <a:cs typeface="Archivo Light"/>
                <a:sym typeface="Archivo Light"/>
              </a:rPr>
              <a:t>y</a:t>
            </a:r>
            <a:r>
              <a:rPr lang="en-US" sz="1600" b="0" i="0" u="none" strike="noStrike" cap="none">
                <a:solidFill>
                  <a:schemeClr val="dk1"/>
                </a:solidFill>
                <a:latin typeface="Archivo Light"/>
                <a:ea typeface="Archivo Light"/>
                <a:cs typeface="Archivo Light"/>
                <a:sym typeface="Archivo Light"/>
              </a:rPr>
              <a:t>. Hàm logit ánh xạ </a:t>
            </a:r>
            <a:r>
              <a:rPr lang="en-US" sz="1600" b="0" i="1" u="none" strike="noStrike" cap="none">
                <a:solidFill>
                  <a:schemeClr val="dk1"/>
                </a:solidFill>
                <a:latin typeface="Archivo Light"/>
                <a:ea typeface="Archivo Light"/>
                <a:cs typeface="Archivo Light"/>
                <a:sym typeface="Archivo Light"/>
              </a:rPr>
              <a:t>y</a:t>
            </a:r>
            <a:r>
              <a:rPr lang="en-US" sz="1600" b="0" i="0" u="none" strike="noStrike" cap="none">
                <a:solidFill>
                  <a:schemeClr val="dk1"/>
                </a:solidFill>
                <a:latin typeface="Archivo Light"/>
                <a:ea typeface="Archivo Light"/>
                <a:cs typeface="Archivo Light"/>
                <a:sym typeface="Archivo Light"/>
              </a:rPr>
              <a:t> làm hàm sigmoid của </a:t>
            </a:r>
            <a:r>
              <a:rPr lang="en-US" sz="1600" b="0" i="1" u="none" strike="noStrike" cap="none">
                <a:solidFill>
                  <a:schemeClr val="dk1"/>
                </a:solidFill>
                <a:latin typeface="Archivo Light"/>
                <a:ea typeface="Archivo Light"/>
                <a:cs typeface="Archivo Light"/>
                <a:sym typeface="Archivo Light"/>
              </a:rPr>
              <a:t>x</a:t>
            </a:r>
            <a:r>
              <a:rPr lang="en-US" sz="1600" b="0" i="0" u="none" strike="noStrike" cap="none">
                <a:solidFill>
                  <a:schemeClr val="dk1"/>
                </a:solidFill>
                <a:latin typeface="Archivo Light"/>
                <a:ea typeface="Archivo Light"/>
                <a:cs typeface="Archivo Light"/>
                <a:sym typeface="Archivo Light"/>
              </a:rPr>
              <a:t>.  </a:t>
            </a:r>
            <a:endParaRPr/>
          </a:p>
          <a:p>
            <a:pPr marL="0" marR="0" lvl="0" indent="0" algn="l" rtl="0">
              <a:lnSpc>
                <a:spcPct val="150000"/>
              </a:lnSpc>
              <a:spcBef>
                <a:spcPts val="0"/>
              </a:spcBef>
              <a:spcAft>
                <a:spcPts val="0"/>
              </a:spcAft>
              <a:buNone/>
            </a:pPr>
            <a:endParaRPr sz="1600" b="0" i="0" u="none" strike="noStrike" cap="none">
              <a:solidFill>
                <a:srgbClr val="000000"/>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br>
              <a:rPr lang="en-US" sz="1600" b="0" i="0" u="none" strike="noStrike" cap="none">
                <a:solidFill>
                  <a:srgbClr val="D1D5DB"/>
                </a:solidFill>
                <a:latin typeface="Archivo Light"/>
                <a:ea typeface="Archivo Light"/>
                <a:cs typeface="Archivo Light"/>
                <a:sym typeface="Archivo Light"/>
              </a:rPr>
            </a:br>
            <a:endParaRPr sz="1600" b="0" i="0" u="none" strike="noStrike" cap="none">
              <a:solidFill>
                <a:srgbClr val="D1D5DB"/>
              </a:solidFill>
              <a:latin typeface="Archivo Light"/>
              <a:ea typeface="Archivo Light"/>
              <a:cs typeface="Archivo Light"/>
              <a:sym typeface="Archivo Light"/>
            </a:endParaRPr>
          </a:p>
        </p:txBody>
      </p:sp>
      <p:sp>
        <p:nvSpPr>
          <p:cNvPr id="1654" name="Google Shape;1654;p22"/>
          <p:cNvSpPr txBox="1"/>
          <p:nvPr/>
        </p:nvSpPr>
        <p:spPr>
          <a:xfrm>
            <a:off x="7316809" y="1062507"/>
            <a:ext cx="2743199"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5" name="Google Shape;1655;p22"/>
          <p:cNvSpPr txBox="1"/>
          <p:nvPr/>
        </p:nvSpPr>
        <p:spPr>
          <a:xfrm>
            <a:off x="6415288" y="2028422"/>
            <a:ext cx="2743199"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656" name="Google Shape;1656;p22" descr="Ảnh có chứa biểu đồ&#10;&#10;Mô tả được tự động tạo"/>
          <p:cNvPicPr preferRelativeResize="0"/>
          <p:nvPr/>
        </p:nvPicPr>
        <p:blipFill rotWithShape="1">
          <a:blip r:embed="rId3">
            <a:alphaModFix/>
          </a:blip>
          <a:srcRect/>
          <a:stretch/>
        </p:blipFill>
        <p:spPr>
          <a:xfrm>
            <a:off x="740535" y="1747081"/>
            <a:ext cx="7035579" cy="998054"/>
          </a:xfrm>
          <a:prstGeom prst="rect">
            <a:avLst/>
          </a:prstGeom>
          <a:noFill/>
          <a:ln>
            <a:noFill/>
          </a:ln>
        </p:spPr>
      </p:pic>
      <p:sp>
        <p:nvSpPr>
          <p:cNvPr id="1657" name="Google Shape;1657;p22"/>
          <p:cNvSpPr txBox="1"/>
          <p:nvPr/>
        </p:nvSpPr>
        <p:spPr>
          <a:xfrm>
            <a:off x="740535" y="3074830"/>
            <a:ext cx="2743199"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8" name="Google Shape;1658;p22"/>
          <p:cNvSpPr txBox="1"/>
          <p:nvPr/>
        </p:nvSpPr>
        <p:spPr>
          <a:xfrm>
            <a:off x="829077" y="3026535"/>
            <a:ext cx="2743199"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9" name="Google Shape;1659;p22"/>
          <p:cNvSpPr txBox="1"/>
          <p:nvPr/>
        </p:nvSpPr>
        <p:spPr>
          <a:xfrm>
            <a:off x="647290" y="2878833"/>
            <a:ext cx="7849419" cy="152484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Trong đó:</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y là kết quả dự đoán, nằm trong khoảng [0, 1]</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B0, B1, B2,… là các tham số mô hình cần được học</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X1, x2, x3, ...là các đặc trưng của dữ liệu đầu vào</a:t>
            </a:r>
            <a:endParaRPr sz="1600" b="0" i="0" u="none" strike="noStrike" cap="none">
              <a:solidFill>
                <a:schemeClr val="dk1"/>
              </a:solidFill>
              <a:latin typeface="Archivo Light"/>
              <a:ea typeface="Archivo Light"/>
              <a:cs typeface="Archivo Light"/>
              <a:sym typeface="Archivo Light"/>
            </a:endParaRPr>
          </a:p>
        </p:txBody>
      </p:sp>
      <p:sp>
        <p:nvSpPr>
          <p:cNvPr id="1660" name="Google Shape;1660;p22"/>
          <p:cNvSpPr txBox="1"/>
          <p:nvPr/>
        </p:nvSpPr>
        <p:spPr>
          <a:xfrm>
            <a:off x="1961331" y="118496"/>
            <a:ext cx="60962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ADEBF0"/>
                </a:solidFill>
                <a:latin typeface="Orbitron"/>
                <a:ea typeface="Orbitron"/>
                <a:cs typeface="Orbitron"/>
                <a:sym typeface="Orbitron"/>
              </a:rPr>
              <a:t>LOGICTICS REGRESSION</a:t>
            </a:r>
            <a:endParaRPr sz="3200" b="1" i="0" u="none" strike="noStrike" cap="none">
              <a:solidFill>
                <a:srgbClr val="ADEBF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23"/>
          <p:cNvSpPr txBox="1"/>
          <p:nvPr/>
        </p:nvSpPr>
        <p:spPr>
          <a:xfrm>
            <a:off x="3002578" y="123783"/>
            <a:ext cx="430356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ADEBF0"/>
                </a:solidFill>
                <a:latin typeface="Orbitron"/>
                <a:ea typeface="Orbitron"/>
                <a:cs typeface="Orbitron"/>
                <a:sym typeface="Orbitron"/>
              </a:rPr>
              <a:t>DECISION TREE</a:t>
            </a:r>
            <a:endParaRPr sz="3200" b="1" i="0" u="none" strike="noStrike" cap="none">
              <a:solidFill>
                <a:srgbClr val="ADEBF0"/>
              </a:solidFill>
              <a:latin typeface="Arial"/>
              <a:ea typeface="Arial"/>
              <a:cs typeface="Arial"/>
              <a:sym typeface="Arial"/>
            </a:endParaRPr>
          </a:p>
        </p:txBody>
      </p:sp>
      <p:pic>
        <p:nvPicPr>
          <p:cNvPr id="1666" name="Google Shape;1666;p23" descr="Ảnh có chứa bàn&#10;&#10;Mô tả được tự động tạo"/>
          <p:cNvPicPr preferRelativeResize="0"/>
          <p:nvPr/>
        </p:nvPicPr>
        <p:blipFill rotWithShape="1">
          <a:blip r:embed="rId3">
            <a:alphaModFix/>
          </a:blip>
          <a:srcRect/>
          <a:stretch/>
        </p:blipFill>
        <p:spPr>
          <a:xfrm>
            <a:off x="318752" y="886584"/>
            <a:ext cx="4031088" cy="3713320"/>
          </a:xfrm>
          <a:prstGeom prst="rect">
            <a:avLst/>
          </a:prstGeom>
          <a:noFill/>
          <a:ln>
            <a:noFill/>
          </a:ln>
        </p:spPr>
      </p:pic>
      <p:pic>
        <p:nvPicPr>
          <p:cNvPr id="1667" name="Google Shape;1667;p23" descr="Ảnh có chứa biểu đồ&#10;&#10;Mô tả được tự động tạo"/>
          <p:cNvPicPr preferRelativeResize="0"/>
          <p:nvPr/>
        </p:nvPicPr>
        <p:blipFill rotWithShape="1">
          <a:blip r:embed="rId4">
            <a:alphaModFix/>
          </a:blip>
          <a:srcRect/>
          <a:stretch/>
        </p:blipFill>
        <p:spPr>
          <a:xfrm>
            <a:off x="4794162" y="887628"/>
            <a:ext cx="4143777" cy="37133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pic>
        <p:nvPicPr>
          <p:cNvPr id="1672" name="Google Shape;1672;p24" descr="Ảnh có chứa văn bản&#10;&#10;Mô tả được tự động tạo"/>
          <p:cNvPicPr preferRelativeResize="0"/>
          <p:nvPr/>
        </p:nvPicPr>
        <p:blipFill rotWithShape="1">
          <a:blip r:embed="rId3">
            <a:alphaModFix/>
          </a:blip>
          <a:srcRect/>
          <a:stretch/>
        </p:blipFill>
        <p:spPr>
          <a:xfrm>
            <a:off x="1267485" y="806821"/>
            <a:ext cx="6712585" cy="578359"/>
          </a:xfrm>
          <a:prstGeom prst="rect">
            <a:avLst/>
          </a:prstGeom>
          <a:noFill/>
          <a:ln>
            <a:noFill/>
          </a:ln>
        </p:spPr>
      </p:pic>
      <p:sp>
        <p:nvSpPr>
          <p:cNvPr id="1673" name="Google Shape;1673;p24"/>
          <p:cNvSpPr txBox="1"/>
          <p:nvPr/>
        </p:nvSpPr>
        <p:spPr>
          <a:xfrm>
            <a:off x="2941118" y="123724"/>
            <a:ext cx="480864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ADEBF0"/>
                </a:solidFill>
                <a:latin typeface="Orbitron"/>
                <a:ea typeface="Orbitron"/>
                <a:cs typeface="Orbitron"/>
                <a:sym typeface="Orbitron"/>
              </a:rPr>
              <a:t>DECISION TREE</a:t>
            </a:r>
            <a:endParaRPr sz="3200" b="1" i="0" u="none" strike="noStrike" cap="none">
              <a:solidFill>
                <a:srgbClr val="ADEBF0"/>
              </a:solidFill>
              <a:latin typeface="Arial"/>
              <a:ea typeface="Arial"/>
              <a:cs typeface="Arial"/>
              <a:sym typeface="Arial"/>
            </a:endParaRPr>
          </a:p>
        </p:txBody>
      </p:sp>
      <p:pic>
        <p:nvPicPr>
          <p:cNvPr id="1674" name="Google Shape;1674;p24" descr="Ảnh có chứa bàn&#10;&#10;Mô tả được tự động tạo"/>
          <p:cNvPicPr preferRelativeResize="0"/>
          <p:nvPr/>
        </p:nvPicPr>
        <p:blipFill rotWithShape="1">
          <a:blip r:embed="rId4">
            <a:alphaModFix/>
          </a:blip>
          <a:srcRect/>
          <a:stretch/>
        </p:blipFill>
        <p:spPr>
          <a:xfrm>
            <a:off x="1267485" y="1581824"/>
            <a:ext cx="6712585" cy="33516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25"/>
          <p:cNvSpPr txBox="1">
            <a:spLocks noGrp="1"/>
          </p:cNvSpPr>
          <p:nvPr>
            <p:ph type="title"/>
          </p:nvPr>
        </p:nvSpPr>
        <p:spPr>
          <a:xfrm>
            <a:off x="794452" y="89887"/>
            <a:ext cx="770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RANDOM FOREST</a:t>
            </a:r>
            <a:endParaRPr/>
          </a:p>
        </p:txBody>
      </p:sp>
      <p:sp>
        <p:nvSpPr>
          <p:cNvPr id="1680" name="Google Shape;1680;p25"/>
          <p:cNvSpPr txBox="1"/>
          <p:nvPr/>
        </p:nvSpPr>
        <p:spPr>
          <a:xfrm>
            <a:off x="606709" y="510572"/>
            <a:ext cx="8338114" cy="199137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chemeClr val="dk1"/>
                </a:solidFill>
                <a:latin typeface="Archivo Light"/>
                <a:ea typeface="Archivo Light"/>
                <a:cs typeface="Archivo Light"/>
                <a:sym typeface="Archivo Light"/>
              </a:rPr>
              <a:t>Random Forest hoạt động theo bốn bước:</a:t>
            </a:r>
            <a:endParaRPr sz="14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400" b="0" i="0" u="none" strike="noStrike" cap="none">
                <a:solidFill>
                  <a:schemeClr val="dk1"/>
                </a:solidFill>
                <a:latin typeface="Archivo Light"/>
                <a:ea typeface="Archivo Light"/>
                <a:cs typeface="Archivo Light"/>
                <a:sym typeface="Archivo Light"/>
              </a:rPr>
              <a:t>              Chọn các mẫu ngẫu nhiên từ tập dữ liệu đã cho.</a:t>
            </a:r>
            <a:endParaRPr sz="14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400" b="0" i="0" u="none" strike="noStrike" cap="none">
                <a:solidFill>
                  <a:schemeClr val="dk1"/>
                </a:solidFill>
                <a:latin typeface="Archivo Light"/>
                <a:ea typeface="Archivo Light"/>
                <a:cs typeface="Archivo Light"/>
                <a:sym typeface="Archivo Light"/>
              </a:rPr>
              <a:t>              Thiết lập Decision Tree cho từng mẫu và nhận kết quả dự đoán từ mỗi quyết định cây.</a:t>
            </a:r>
            <a:endParaRPr sz="14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400" b="0" i="0" u="none" strike="noStrike" cap="none">
                <a:solidFill>
                  <a:schemeClr val="dk1"/>
                </a:solidFill>
                <a:latin typeface="Archivo Light"/>
                <a:ea typeface="Archivo Light"/>
                <a:cs typeface="Archivo Light"/>
                <a:sym typeface="Archivo Light"/>
              </a:rPr>
              <a:t>              Bỏ phiếu cho mỗi kết quả dự đoán.</a:t>
            </a:r>
            <a:endParaRPr sz="14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400" b="0" i="0" u="none" strike="noStrike" cap="none">
                <a:solidFill>
                  <a:schemeClr val="dk1"/>
                </a:solidFill>
                <a:latin typeface="Archivo Light"/>
                <a:ea typeface="Archivo Light"/>
                <a:cs typeface="Archivo Light"/>
                <a:sym typeface="Archivo Light"/>
              </a:rPr>
              <a:t>              Chọn kết quả được dự đoán nhiều nhất là dự đoán cuối cùng.</a:t>
            </a:r>
            <a:endParaRPr sz="14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endParaRPr sz="1400" b="0" i="0" u="none" strike="noStrike" cap="none">
              <a:solidFill>
                <a:srgbClr val="000000"/>
              </a:solidFill>
              <a:latin typeface="Archivo Light"/>
              <a:ea typeface="Archivo Light"/>
              <a:cs typeface="Archivo Light"/>
              <a:sym typeface="Archivo Light"/>
            </a:endParaRPr>
          </a:p>
        </p:txBody>
      </p:sp>
      <p:pic>
        <p:nvPicPr>
          <p:cNvPr id="1681" name="Google Shape;1681;p25" descr="Ảnh có chứa biểu đồ&#10;&#10;Mô tả được tự động tạo"/>
          <p:cNvPicPr preferRelativeResize="0"/>
          <p:nvPr/>
        </p:nvPicPr>
        <p:blipFill rotWithShape="1">
          <a:blip r:embed="rId3">
            <a:alphaModFix/>
          </a:blip>
          <a:srcRect/>
          <a:stretch/>
        </p:blipFill>
        <p:spPr>
          <a:xfrm>
            <a:off x="1086416" y="2263366"/>
            <a:ext cx="6771992" cy="279024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26"/>
          <p:cNvSpPr txBox="1">
            <a:spLocks noGrp="1"/>
          </p:cNvSpPr>
          <p:nvPr>
            <p:ph type="title" idx="6"/>
          </p:nvPr>
        </p:nvSpPr>
        <p:spPr>
          <a:xfrm>
            <a:off x="837695" y="225841"/>
            <a:ext cx="770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800" b="0">
                <a:solidFill>
                  <a:srgbClr val="ADEBF0"/>
                </a:solidFill>
              </a:rPr>
              <a:t>Multi-layer Perceptron</a:t>
            </a:r>
            <a:endParaRPr sz="2800" b="0">
              <a:solidFill>
                <a:srgbClr val="ADEBF0"/>
              </a:solidFill>
            </a:endParaRPr>
          </a:p>
        </p:txBody>
      </p:sp>
      <p:pic>
        <p:nvPicPr>
          <p:cNvPr id="1687" name="Google Shape;1687;p26" descr="Ảnh có chứa biểu đồ&#10;&#10;Mô tả được tự động tạo"/>
          <p:cNvPicPr preferRelativeResize="0"/>
          <p:nvPr/>
        </p:nvPicPr>
        <p:blipFill rotWithShape="1">
          <a:blip r:embed="rId3">
            <a:alphaModFix/>
          </a:blip>
          <a:srcRect/>
          <a:stretch/>
        </p:blipFill>
        <p:spPr>
          <a:xfrm>
            <a:off x="152591" y="1032095"/>
            <a:ext cx="4301715" cy="3539905"/>
          </a:xfrm>
          <a:prstGeom prst="rect">
            <a:avLst/>
          </a:prstGeom>
          <a:noFill/>
          <a:ln>
            <a:noFill/>
          </a:ln>
        </p:spPr>
      </p:pic>
      <p:pic>
        <p:nvPicPr>
          <p:cNvPr id="1688" name="Google Shape;1688;p26" descr="Ảnh có chứa biểu đồ&#10;&#10;Mô tả được tự động tạo"/>
          <p:cNvPicPr preferRelativeResize="0"/>
          <p:nvPr/>
        </p:nvPicPr>
        <p:blipFill rotWithShape="1">
          <a:blip r:embed="rId4">
            <a:alphaModFix/>
          </a:blip>
          <a:srcRect/>
          <a:stretch/>
        </p:blipFill>
        <p:spPr>
          <a:xfrm>
            <a:off x="4689695" y="1032096"/>
            <a:ext cx="4301714" cy="35399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27"/>
          <p:cNvSpPr txBox="1">
            <a:spLocks noGrp="1"/>
          </p:cNvSpPr>
          <p:nvPr>
            <p:ph type="title" idx="4"/>
          </p:nvPr>
        </p:nvSpPr>
        <p:spPr>
          <a:xfrm>
            <a:off x="698297" y="192159"/>
            <a:ext cx="770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800">
                <a:solidFill>
                  <a:srgbClr val="ADEBF0"/>
                </a:solidFill>
              </a:rPr>
              <a:t>KIẾN TRÚC MẠNG NEURAL NHÂN TẠO</a:t>
            </a:r>
            <a:endParaRPr/>
          </a:p>
        </p:txBody>
      </p:sp>
      <p:pic>
        <p:nvPicPr>
          <p:cNvPr id="1694" name="Google Shape;1694;p27" descr="Ảnh có chứa biểu đồ&#10;&#10;Mô tả được tự động tạo"/>
          <p:cNvPicPr preferRelativeResize="0"/>
          <p:nvPr/>
        </p:nvPicPr>
        <p:blipFill rotWithShape="1">
          <a:blip r:embed="rId3">
            <a:alphaModFix/>
          </a:blip>
          <a:srcRect/>
          <a:stretch/>
        </p:blipFill>
        <p:spPr>
          <a:xfrm>
            <a:off x="258414" y="1255082"/>
            <a:ext cx="4363769" cy="3316918"/>
          </a:xfrm>
          <a:prstGeom prst="rect">
            <a:avLst/>
          </a:prstGeom>
          <a:noFill/>
          <a:ln>
            <a:noFill/>
          </a:ln>
        </p:spPr>
      </p:pic>
      <p:sp>
        <p:nvSpPr>
          <p:cNvPr id="1695" name="Google Shape;1695;p27"/>
          <p:cNvSpPr txBox="1"/>
          <p:nvPr/>
        </p:nvSpPr>
        <p:spPr>
          <a:xfrm>
            <a:off x="6456164" y="1651992"/>
            <a:ext cx="27432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6" name="Google Shape;1696;p27"/>
          <p:cNvSpPr txBox="1"/>
          <p:nvPr/>
        </p:nvSpPr>
        <p:spPr>
          <a:xfrm>
            <a:off x="4795242" y="1163893"/>
            <a:ext cx="4231063" cy="37408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chemeClr val="dk1"/>
                </a:solidFill>
                <a:latin typeface="Archivo Light"/>
                <a:ea typeface="Archivo Light"/>
                <a:cs typeface="Archivo Light"/>
                <a:sym typeface="Archivo Light"/>
              </a:rPr>
              <a:t>Một mạng Neural sẽ có 3 kiểu tầng:</a:t>
            </a:r>
            <a:endParaRPr sz="1600" b="1"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Tầng vào (input layer): Là tầng bên trái cùng của mạng thể hiện cho các đầu vào của mạng.</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Tầng ra (output layer): Là tầng bên phải cùng của mạng thể hiện cho các đầu ra của mạng.</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Tầng ẩn (hidden layer): Là tầng nằm giữa tầng vào và tầng ra thể hiện cho việc suy luận logic của mạng.</a:t>
            </a:r>
            <a:endParaRPr sz="16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endParaRPr sz="1600" b="0" i="0" u="none" strike="noStrike" cap="none">
              <a:solidFill>
                <a:schemeClr val="dk1"/>
              </a:solidFill>
              <a:latin typeface="Archivo Light"/>
              <a:ea typeface="Archivo Light"/>
              <a:cs typeface="Archivo Light"/>
              <a:sym typeface="Archiv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28"/>
          <p:cNvSpPr txBox="1">
            <a:spLocks noGrp="1"/>
          </p:cNvSpPr>
          <p:nvPr>
            <p:ph type="title"/>
          </p:nvPr>
        </p:nvSpPr>
        <p:spPr>
          <a:xfrm>
            <a:off x="720000" y="119619"/>
            <a:ext cx="770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KIẾN TRÚC MLP</a:t>
            </a:r>
            <a:endParaRPr/>
          </a:p>
        </p:txBody>
      </p:sp>
      <p:sp>
        <p:nvSpPr>
          <p:cNvPr id="1702" name="Google Shape;1702;p28"/>
          <p:cNvSpPr txBox="1"/>
          <p:nvPr/>
        </p:nvSpPr>
        <p:spPr>
          <a:xfrm>
            <a:off x="3848695" y="1705570"/>
            <a:ext cx="27432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3" name="Google Shape;1703;p28"/>
          <p:cNvSpPr txBox="1"/>
          <p:nvPr/>
        </p:nvSpPr>
        <p:spPr>
          <a:xfrm>
            <a:off x="4737225" y="597819"/>
            <a:ext cx="4289080" cy="425430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4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400" b="0" i="0" u="none" strike="noStrike" cap="none">
                <a:solidFill>
                  <a:schemeClr val="dk1"/>
                </a:solidFill>
                <a:latin typeface="Archivo Light"/>
                <a:ea typeface="Archivo Light"/>
                <a:cs typeface="Archivo Light"/>
                <a:sym typeface="Archivo Light"/>
              </a:rPr>
              <a:t>Đầu vào là các vector (x1, x2, …, xp) trong không gian p chiều, đầu ra là các vector (y1, y2, …, yq) trong không gian q chiều. Đối với các bài toán phân loại, p chính là kích thước gói tin, số lượng gói tin được gửi và nhậnvà các thông số khác, q chính là kết quả nhị phân được sử dụng để xác định xem một lưu lượng mạng cụ thể có phải là tấn công hay không</a:t>
            </a:r>
            <a:endParaRPr sz="1400" b="0" i="0" u="none" strike="noStrike" cap="none">
              <a:solidFill>
                <a:schemeClr val="dk1"/>
              </a:solidFill>
              <a:latin typeface="Archivo Light"/>
              <a:ea typeface="Archivo Light"/>
              <a:cs typeface="Archivo Light"/>
              <a:sym typeface="Archivo Light"/>
            </a:endParaRPr>
          </a:p>
          <a:p>
            <a:pPr marL="0" marR="0" lvl="0" indent="0" algn="l" rtl="0">
              <a:lnSpc>
                <a:spcPct val="150000"/>
              </a:lnSpc>
              <a:spcBef>
                <a:spcPts val="0"/>
              </a:spcBef>
              <a:spcAft>
                <a:spcPts val="0"/>
              </a:spcAft>
              <a:buNone/>
            </a:pPr>
            <a:r>
              <a:rPr lang="en-US" sz="1400" b="0" i="0" u="none" strike="noStrike" cap="none">
                <a:solidFill>
                  <a:schemeClr val="dk1"/>
                </a:solidFill>
                <a:latin typeface="Archivo Light"/>
                <a:ea typeface="Archivo Light"/>
                <a:cs typeface="Archivo Light"/>
                <a:sym typeface="Archivo Light"/>
              </a:rPr>
              <a:t>Mỗi neural thuộc tầng sau liên kết với tất cả các nơron thuộc tầng liền trước nó.</a:t>
            </a:r>
            <a:endParaRPr/>
          </a:p>
          <a:p>
            <a:pPr marL="0" marR="0" lvl="0" indent="0" algn="l" rtl="0">
              <a:lnSpc>
                <a:spcPct val="150000"/>
              </a:lnSpc>
              <a:spcBef>
                <a:spcPts val="0"/>
              </a:spcBef>
              <a:spcAft>
                <a:spcPts val="0"/>
              </a:spcAft>
              <a:buNone/>
            </a:pPr>
            <a:r>
              <a:rPr lang="en-US" sz="1400" b="0" i="0" u="none" strike="noStrike" cap="none">
                <a:solidFill>
                  <a:schemeClr val="dk1"/>
                </a:solidFill>
                <a:latin typeface="Archivo Light"/>
                <a:ea typeface="Archivo Light"/>
                <a:cs typeface="Archivo Light"/>
                <a:sym typeface="Archivo Light"/>
              </a:rPr>
              <a:t>Đầu ra của neural tầng trước là đầu vào của nơron thuộc tầng liền sau nó.</a:t>
            </a:r>
            <a:endParaRPr/>
          </a:p>
          <a:p>
            <a:pPr marL="0" marR="0" lvl="0" indent="0" algn="l" rtl="0">
              <a:lnSpc>
                <a:spcPct val="150000"/>
              </a:lnSpc>
              <a:spcBef>
                <a:spcPts val="0"/>
              </a:spcBef>
              <a:spcAft>
                <a:spcPts val="0"/>
              </a:spcAft>
              <a:buNone/>
            </a:pPr>
            <a:endParaRPr sz="1400" b="0" i="0" u="none" strike="noStrike" cap="none">
              <a:solidFill>
                <a:schemeClr val="dk1"/>
              </a:solidFill>
              <a:latin typeface="Archivo Light"/>
              <a:ea typeface="Archivo Light"/>
              <a:cs typeface="Archivo Light"/>
              <a:sym typeface="Archivo Light"/>
            </a:endParaRPr>
          </a:p>
        </p:txBody>
      </p:sp>
      <p:pic>
        <p:nvPicPr>
          <p:cNvPr id="1704" name="Google Shape;1704;p28" descr="Ảnh có chứa biểu đồ&#10;&#10;Mô tả được tự động tạo"/>
          <p:cNvPicPr preferRelativeResize="0"/>
          <p:nvPr/>
        </p:nvPicPr>
        <p:blipFill rotWithShape="1">
          <a:blip r:embed="rId3">
            <a:alphaModFix/>
          </a:blip>
          <a:srcRect/>
          <a:stretch/>
        </p:blipFill>
        <p:spPr>
          <a:xfrm>
            <a:off x="188867" y="1050566"/>
            <a:ext cx="4448769" cy="34852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29"/>
          <p:cNvSpPr txBox="1">
            <a:spLocks noGrp="1"/>
          </p:cNvSpPr>
          <p:nvPr>
            <p:ph type="title"/>
          </p:nvPr>
        </p:nvSpPr>
        <p:spPr>
          <a:xfrm>
            <a:off x="1021924" y="205883"/>
            <a:ext cx="770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BAGGING VS BOOSTING</a:t>
            </a:r>
            <a:endParaRPr/>
          </a:p>
        </p:txBody>
      </p:sp>
      <p:pic>
        <p:nvPicPr>
          <p:cNvPr id="1710" name="Google Shape;1710;p29" descr="Ảnh có chứa biểu đồ, sơ đồ&#10;&#10;Mô tả được tự động tạo"/>
          <p:cNvPicPr preferRelativeResize="0"/>
          <p:nvPr/>
        </p:nvPicPr>
        <p:blipFill rotWithShape="1">
          <a:blip r:embed="rId3">
            <a:alphaModFix/>
          </a:blip>
          <a:srcRect/>
          <a:stretch/>
        </p:blipFill>
        <p:spPr>
          <a:xfrm>
            <a:off x="2014268" y="1019370"/>
            <a:ext cx="5514435" cy="29969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grpSp>
        <p:nvGrpSpPr>
          <p:cNvPr id="1384" name="Google Shape;1384;p3"/>
          <p:cNvGrpSpPr/>
          <p:nvPr/>
        </p:nvGrpSpPr>
        <p:grpSpPr>
          <a:xfrm>
            <a:off x="592213" y="4208056"/>
            <a:ext cx="1021756" cy="332094"/>
            <a:chOff x="7289663" y="3996131"/>
            <a:chExt cx="1021756" cy="332094"/>
          </a:xfrm>
        </p:grpSpPr>
        <p:sp>
          <p:nvSpPr>
            <p:cNvPr id="1385" name="Google Shape;1385;p3"/>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0" name="Google Shape;1390;p3"/>
          <p:cNvGrpSpPr/>
          <p:nvPr/>
        </p:nvGrpSpPr>
        <p:grpSpPr>
          <a:xfrm>
            <a:off x="6192970" y="1792855"/>
            <a:ext cx="1625766" cy="1554766"/>
            <a:chOff x="6652533" y="1529057"/>
            <a:chExt cx="1496195" cy="1430854"/>
          </a:xfrm>
        </p:grpSpPr>
        <p:sp>
          <p:nvSpPr>
            <p:cNvPr id="1391" name="Google Shape;1391;p3"/>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3" name="Google Shape;1393;p3"/>
          <p:cNvSpPr txBox="1">
            <a:spLocks noGrp="1"/>
          </p:cNvSpPr>
          <p:nvPr>
            <p:ph type="title"/>
          </p:nvPr>
        </p:nvSpPr>
        <p:spPr>
          <a:xfrm>
            <a:off x="610997" y="2072550"/>
            <a:ext cx="4695000" cy="65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6600"/>
              <a:t>IOT là gì?</a:t>
            </a:r>
            <a:endParaRPr sz="6600"/>
          </a:p>
        </p:txBody>
      </p:sp>
      <p:grpSp>
        <p:nvGrpSpPr>
          <p:cNvPr id="1394" name="Google Shape;1394;p3"/>
          <p:cNvGrpSpPr/>
          <p:nvPr/>
        </p:nvGrpSpPr>
        <p:grpSpPr>
          <a:xfrm>
            <a:off x="6640838" y="2331500"/>
            <a:ext cx="730017" cy="477474"/>
            <a:chOff x="6640838" y="2331500"/>
            <a:chExt cx="730017" cy="477474"/>
          </a:xfrm>
        </p:grpSpPr>
        <p:sp>
          <p:nvSpPr>
            <p:cNvPr id="1395" name="Google Shape;1395;p3"/>
            <p:cNvSpPr/>
            <p:nvPr/>
          </p:nvSpPr>
          <p:spPr>
            <a:xfrm>
              <a:off x="6640838" y="2331500"/>
              <a:ext cx="519523" cy="477474"/>
            </a:xfrm>
            <a:custGeom>
              <a:avLst/>
              <a:gdLst/>
              <a:ahLst/>
              <a:cxnLst/>
              <a:rect l="l" t="t" r="r" b="b"/>
              <a:pathLst>
                <a:path w="10329" h="9493" extrusionOk="0">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
            <p:cNvSpPr/>
            <p:nvPr/>
          </p:nvSpPr>
          <p:spPr>
            <a:xfrm>
              <a:off x="6863756" y="2331500"/>
              <a:ext cx="507099" cy="476519"/>
            </a:xfrm>
            <a:custGeom>
              <a:avLst/>
              <a:gdLst/>
              <a:ahLst/>
              <a:cxnLst/>
              <a:rect l="l" t="t" r="r" b="b"/>
              <a:pathLst>
                <a:path w="10082" h="9474" extrusionOk="0">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7" name="Google Shape;1397;p3"/>
          <p:cNvGrpSpPr/>
          <p:nvPr/>
        </p:nvGrpSpPr>
        <p:grpSpPr>
          <a:xfrm>
            <a:off x="1423411" y="3650472"/>
            <a:ext cx="749796" cy="717499"/>
            <a:chOff x="7847861" y="3178722"/>
            <a:chExt cx="749796" cy="717499"/>
          </a:xfrm>
        </p:grpSpPr>
        <p:sp>
          <p:nvSpPr>
            <p:cNvPr id="1398" name="Google Shape;1398;p3"/>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30"/>
          <p:cNvSpPr txBox="1">
            <a:spLocks noGrp="1"/>
          </p:cNvSpPr>
          <p:nvPr>
            <p:ph type="title"/>
          </p:nvPr>
        </p:nvSpPr>
        <p:spPr>
          <a:xfrm>
            <a:off x="1021924" y="205883"/>
            <a:ext cx="7704000" cy="478200"/>
          </a:xfrm>
          <a:prstGeom prst="rect">
            <a:avLst/>
          </a:prstGeom>
          <a:noFill/>
          <a:ln>
            <a:noFill/>
          </a:ln>
        </p:spPr>
        <p:txBody>
          <a:bodyPr spcFirstLastPara="1" wrap="square" lIns="91425" tIns="91425" rIns="91425" bIns="91425" anchor="ctr" anchorCtr="0">
            <a:noAutofit/>
          </a:bodyPr>
          <a:lstStyle/>
          <a:p>
            <a:pPr lvl="0"/>
            <a:r>
              <a:rPr lang="en-US" dirty="0"/>
              <a:t>KNN (K-Nearest Neighbors)</a:t>
            </a:r>
            <a:endParaRPr dirty="0"/>
          </a:p>
        </p:txBody>
      </p:sp>
      <p:pic>
        <p:nvPicPr>
          <p:cNvPr id="2" name="Picture 1">
            <a:extLst>
              <a:ext uri="{FF2B5EF4-FFF2-40B4-BE49-F238E27FC236}">
                <a16:creationId xmlns:a16="http://schemas.microsoft.com/office/drawing/2014/main" id="{961939C8-3FC5-483C-B3AD-5A7C66774ABE}"/>
              </a:ext>
            </a:extLst>
          </p:cNvPr>
          <p:cNvPicPr>
            <a:picLocks noChangeAspect="1"/>
          </p:cNvPicPr>
          <p:nvPr/>
        </p:nvPicPr>
        <p:blipFill>
          <a:blip r:embed="rId3"/>
          <a:stretch>
            <a:fillRect/>
          </a:stretch>
        </p:blipFill>
        <p:spPr>
          <a:xfrm>
            <a:off x="534682" y="1067906"/>
            <a:ext cx="8191242" cy="322540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30"/>
          <p:cNvSpPr txBox="1">
            <a:spLocks noGrp="1"/>
          </p:cNvSpPr>
          <p:nvPr>
            <p:ph type="title"/>
          </p:nvPr>
        </p:nvSpPr>
        <p:spPr>
          <a:xfrm>
            <a:off x="1021924" y="205883"/>
            <a:ext cx="7704000" cy="478200"/>
          </a:xfrm>
          <a:prstGeom prst="rect">
            <a:avLst/>
          </a:prstGeom>
          <a:noFill/>
          <a:ln>
            <a:noFill/>
          </a:ln>
        </p:spPr>
        <p:txBody>
          <a:bodyPr spcFirstLastPara="1" wrap="square" lIns="91425" tIns="91425" rIns="91425" bIns="91425" anchor="ctr" anchorCtr="0">
            <a:noAutofit/>
          </a:bodyPr>
          <a:lstStyle/>
          <a:p>
            <a:pPr lvl="0"/>
            <a:r>
              <a:rPr lang="en-US" dirty="0"/>
              <a:t>KNN (K-Nearest Neighbors)</a:t>
            </a:r>
            <a:endParaRPr dirty="0"/>
          </a:p>
        </p:txBody>
      </p:sp>
      <p:sp>
        <p:nvSpPr>
          <p:cNvPr id="2" name="Rectangle 1">
            <a:extLst>
              <a:ext uri="{FF2B5EF4-FFF2-40B4-BE49-F238E27FC236}">
                <a16:creationId xmlns:a16="http://schemas.microsoft.com/office/drawing/2014/main" id="{E21C64D9-8C19-4D27-A1ED-6EE1FB1A129F}"/>
              </a:ext>
            </a:extLst>
          </p:cNvPr>
          <p:cNvSpPr/>
          <p:nvPr/>
        </p:nvSpPr>
        <p:spPr>
          <a:xfrm>
            <a:off x="1021923" y="899886"/>
            <a:ext cx="7381847" cy="3570208"/>
          </a:xfrm>
          <a:prstGeom prst="rect">
            <a:avLst/>
          </a:prstGeom>
        </p:spPr>
        <p:txBody>
          <a:bodyPr wrap="square">
            <a:spAutoFit/>
          </a:bodyPr>
          <a:lstStyle/>
          <a:p>
            <a:r>
              <a:rPr lang="vi-VN" sz="1800" b="1" dirty="0">
                <a:solidFill>
                  <a:schemeClr val="tx1"/>
                </a:solidFill>
                <a:latin typeface="Open Sans" panose="020B0606030504020204" pitchFamily="34" charset="0"/>
              </a:rPr>
              <a:t>Các bước trong KNN</a:t>
            </a:r>
            <a:r>
              <a:rPr lang="en-US" sz="1800" b="1" dirty="0">
                <a:solidFill>
                  <a:schemeClr val="tx1"/>
                </a:solidFill>
                <a:latin typeface="Open Sans" panose="020B0606030504020204" pitchFamily="34" charset="0"/>
              </a:rPr>
              <a:t>:</a:t>
            </a:r>
            <a:endParaRPr lang="vi-VN" sz="1800" b="1" dirty="0">
              <a:solidFill>
                <a:schemeClr val="tx1"/>
              </a:solidFill>
              <a:latin typeface="Open Sans" panose="020B0606030504020204" pitchFamily="34" charset="0"/>
            </a:endParaRPr>
          </a:p>
          <a:p>
            <a:pPr>
              <a:buFont typeface="+mj-lt"/>
              <a:buAutoNum type="arabicPeriod"/>
            </a:pPr>
            <a:r>
              <a:rPr lang="vi-VN" sz="1600" dirty="0">
                <a:solidFill>
                  <a:schemeClr val="tx1"/>
                </a:solidFill>
                <a:latin typeface="+mj-lt"/>
              </a:rPr>
              <a:t>Ta có D là tập các điểm dữ liệu đã được gắn nhãn và A là dữ liệu chưa được phân loại.</a:t>
            </a:r>
            <a:endParaRPr lang="en-US" sz="1600" dirty="0">
              <a:solidFill>
                <a:schemeClr val="tx1"/>
              </a:solidFill>
              <a:latin typeface="+mj-lt"/>
            </a:endParaRPr>
          </a:p>
          <a:p>
            <a:endParaRPr lang="vi-VN" sz="1600" dirty="0">
              <a:solidFill>
                <a:schemeClr val="tx1"/>
              </a:solidFill>
              <a:latin typeface="+mj-lt"/>
            </a:endParaRPr>
          </a:p>
          <a:p>
            <a:pPr>
              <a:buFont typeface="+mj-lt"/>
              <a:buAutoNum type="arabicPeriod"/>
            </a:pPr>
            <a:r>
              <a:rPr lang="vi-VN" sz="1600" dirty="0">
                <a:solidFill>
                  <a:schemeClr val="tx1"/>
                </a:solidFill>
                <a:latin typeface="+mj-lt"/>
              </a:rPr>
              <a:t>Đo khoảng cách (Euclidian, Manhattan, Minkowski, Minkowski hoặc Trọng số) từ dữ liệu mới A đến tất cả các dữ liệu khác đã được phân loại trong D.</a:t>
            </a:r>
          </a:p>
          <a:p>
            <a:pPr>
              <a:buFont typeface="+mj-lt"/>
              <a:buAutoNum type="arabicPeriod"/>
            </a:pPr>
            <a:r>
              <a:rPr lang="vi-VN" sz="1600" dirty="0">
                <a:solidFill>
                  <a:schemeClr val="tx1"/>
                </a:solidFill>
                <a:latin typeface="+mj-lt"/>
              </a:rPr>
              <a:t>Chọn K (K là tham số mà bạn định nghĩa) khoảng cách nhỏ nhất.</a:t>
            </a:r>
            <a:endParaRPr lang="en-US" sz="1600" dirty="0">
              <a:solidFill>
                <a:schemeClr val="tx1"/>
              </a:solidFill>
              <a:latin typeface="+mj-lt"/>
            </a:endParaRPr>
          </a:p>
          <a:p>
            <a:pPr>
              <a:buFont typeface="+mj-lt"/>
              <a:buAutoNum type="arabicPeriod"/>
            </a:pPr>
            <a:endParaRPr lang="vi-VN" sz="1600" dirty="0">
              <a:solidFill>
                <a:schemeClr val="tx1"/>
              </a:solidFill>
              <a:latin typeface="+mj-lt"/>
            </a:endParaRPr>
          </a:p>
          <a:p>
            <a:pPr>
              <a:buFont typeface="+mj-lt"/>
              <a:buAutoNum type="arabicPeriod"/>
            </a:pPr>
            <a:r>
              <a:rPr lang="vi-VN" sz="1600" dirty="0">
                <a:solidFill>
                  <a:schemeClr val="tx1"/>
                </a:solidFill>
                <a:latin typeface="+mj-lt"/>
              </a:rPr>
              <a:t>Kiểm tra danh sách các lớp có khoảng cách ngắn nhất và đếm số lượng của mỗi lớp xuất hiện.</a:t>
            </a:r>
            <a:endParaRPr lang="en-US" sz="1600" dirty="0">
              <a:solidFill>
                <a:schemeClr val="tx1"/>
              </a:solidFill>
              <a:latin typeface="+mj-lt"/>
            </a:endParaRPr>
          </a:p>
          <a:p>
            <a:pPr>
              <a:buFont typeface="+mj-lt"/>
              <a:buAutoNum type="arabicPeriod"/>
            </a:pPr>
            <a:endParaRPr lang="vi-VN" sz="1600" dirty="0">
              <a:solidFill>
                <a:schemeClr val="tx1"/>
              </a:solidFill>
              <a:latin typeface="+mj-lt"/>
            </a:endParaRPr>
          </a:p>
          <a:p>
            <a:pPr>
              <a:buFont typeface="+mj-lt"/>
              <a:buAutoNum type="arabicPeriod"/>
            </a:pPr>
            <a:r>
              <a:rPr lang="vi-VN" sz="1600" dirty="0">
                <a:solidFill>
                  <a:schemeClr val="tx1"/>
                </a:solidFill>
                <a:latin typeface="+mj-lt"/>
              </a:rPr>
              <a:t>Lấy đúng lớp (lớp xuất hiện nhiều lần nhất).</a:t>
            </a:r>
            <a:endParaRPr lang="en-US" sz="1600" dirty="0">
              <a:solidFill>
                <a:schemeClr val="tx1"/>
              </a:solidFill>
              <a:latin typeface="+mj-lt"/>
            </a:endParaRPr>
          </a:p>
          <a:p>
            <a:pPr>
              <a:buFont typeface="+mj-lt"/>
              <a:buAutoNum type="arabicPeriod"/>
            </a:pPr>
            <a:endParaRPr lang="vi-VN" sz="1600" dirty="0">
              <a:solidFill>
                <a:schemeClr val="tx1"/>
              </a:solidFill>
              <a:latin typeface="+mj-lt"/>
            </a:endParaRPr>
          </a:p>
          <a:p>
            <a:pPr>
              <a:buFont typeface="+mj-lt"/>
              <a:buAutoNum type="arabicPeriod"/>
            </a:pPr>
            <a:r>
              <a:rPr lang="vi-VN" sz="1600" dirty="0">
                <a:solidFill>
                  <a:schemeClr val="tx1"/>
                </a:solidFill>
                <a:latin typeface="+mj-lt"/>
              </a:rPr>
              <a:t>Lớp của dữ liệu mới là lớp mà bạn đã nhận được ở bước 5.</a:t>
            </a:r>
          </a:p>
        </p:txBody>
      </p:sp>
    </p:spTree>
    <p:extLst>
      <p:ext uri="{BB962C8B-B14F-4D97-AF65-F5344CB8AC3E}">
        <p14:creationId xmlns:p14="http://schemas.microsoft.com/office/powerpoint/2010/main" val="1094166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30"/>
          <p:cNvSpPr txBox="1">
            <a:spLocks noGrp="1"/>
          </p:cNvSpPr>
          <p:nvPr>
            <p:ph type="title"/>
          </p:nvPr>
        </p:nvSpPr>
        <p:spPr>
          <a:xfrm>
            <a:off x="1021924" y="205883"/>
            <a:ext cx="7704000" cy="478200"/>
          </a:xfrm>
          <a:prstGeom prst="rect">
            <a:avLst/>
          </a:prstGeom>
          <a:noFill/>
          <a:ln>
            <a:noFill/>
          </a:ln>
        </p:spPr>
        <p:txBody>
          <a:bodyPr spcFirstLastPara="1" wrap="square" lIns="91425" tIns="91425" rIns="91425" bIns="91425" anchor="ctr" anchorCtr="0">
            <a:noAutofit/>
          </a:bodyPr>
          <a:lstStyle/>
          <a:p>
            <a:pPr lvl="0"/>
            <a:r>
              <a:rPr lang="en-US" dirty="0"/>
              <a:t>KNN (K-Nearest Neighbors)</a:t>
            </a:r>
            <a:endParaRPr dirty="0"/>
          </a:p>
        </p:txBody>
      </p:sp>
      <p:sp>
        <p:nvSpPr>
          <p:cNvPr id="2" name="Rectangle 1">
            <a:extLst>
              <a:ext uri="{FF2B5EF4-FFF2-40B4-BE49-F238E27FC236}">
                <a16:creationId xmlns:a16="http://schemas.microsoft.com/office/drawing/2014/main" id="{788D7586-40EE-42A7-8EFD-A1CD0542F91C}"/>
              </a:ext>
            </a:extLst>
          </p:cNvPr>
          <p:cNvSpPr/>
          <p:nvPr/>
        </p:nvSpPr>
        <p:spPr>
          <a:xfrm>
            <a:off x="1204687" y="1232922"/>
            <a:ext cx="6640284" cy="2585323"/>
          </a:xfrm>
          <a:prstGeom prst="rect">
            <a:avLst/>
          </a:prstGeom>
        </p:spPr>
        <p:txBody>
          <a:bodyPr wrap="square">
            <a:spAutoFit/>
          </a:bodyPr>
          <a:lstStyle/>
          <a:p>
            <a:r>
              <a:rPr lang="vi-VN" sz="1800" b="1" dirty="0">
                <a:solidFill>
                  <a:schemeClr val="tx1"/>
                </a:solidFill>
                <a:latin typeface="Open Sans" panose="020B0606030504020204" pitchFamily="34" charset="0"/>
              </a:rPr>
              <a:t>Ưu điểm</a:t>
            </a:r>
          </a:p>
          <a:p>
            <a:pPr>
              <a:buFont typeface="+mj-lt"/>
              <a:buAutoNum type="arabicPeriod"/>
            </a:pPr>
            <a:r>
              <a:rPr lang="vi-VN" sz="1800" dirty="0">
                <a:solidFill>
                  <a:schemeClr val="tx1"/>
                </a:solidFill>
                <a:latin typeface="+mj-lt"/>
              </a:rPr>
              <a:t>Thuật toán đơn giản, dễ dàng triển khai.</a:t>
            </a:r>
          </a:p>
          <a:p>
            <a:pPr>
              <a:buFont typeface="+mj-lt"/>
              <a:buAutoNum type="arabicPeriod"/>
            </a:pPr>
            <a:r>
              <a:rPr lang="vi-VN" sz="1800" dirty="0">
                <a:solidFill>
                  <a:schemeClr val="tx1"/>
                </a:solidFill>
                <a:latin typeface="+mj-lt"/>
              </a:rPr>
              <a:t>Độ phức tạp tính toán nhỏ.</a:t>
            </a:r>
          </a:p>
          <a:p>
            <a:pPr>
              <a:buFont typeface="+mj-lt"/>
              <a:buAutoNum type="arabicPeriod"/>
            </a:pPr>
            <a:r>
              <a:rPr lang="vi-VN" sz="1800" dirty="0">
                <a:solidFill>
                  <a:schemeClr val="tx1"/>
                </a:solidFill>
                <a:latin typeface="+mj-lt"/>
              </a:rPr>
              <a:t>Xử lý tốt với tập dữ liệu nhiễu</a:t>
            </a:r>
          </a:p>
          <a:p>
            <a:r>
              <a:rPr lang="vi-VN" sz="1800" b="1" dirty="0">
                <a:solidFill>
                  <a:schemeClr val="tx1"/>
                </a:solidFill>
                <a:latin typeface="+mj-lt"/>
              </a:rPr>
              <a:t>Nhược điểm</a:t>
            </a:r>
          </a:p>
          <a:p>
            <a:pPr>
              <a:buFont typeface="+mj-lt"/>
              <a:buAutoNum type="arabicPeriod"/>
            </a:pPr>
            <a:r>
              <a:rPr lang="vi-VN" sz="1800" dirty="0">
                <a:solidFill>
                  <a:schemeClr val="tx1"/>
                </a:solidFill>
                <a:latin typeface="+mj-lt"/>
              </a:rPr>
              <a:t>Với K nhỏ dễ gặp nhiễu dẫn tới kết quả đưa ra không chính xác</a:t>
            </a:r>
          </a:p>
          <a:p>
            <a:pPr>
              <a:buFont typeface="+mj-lt"/>
              <a:buAutoNum type="arabicPeriod"/>
            </a:pPr>
            <a:r>
              <a:rPr lang="vi-VN" sz="1800" dirty="0">
                <a:solidFill>
                  <a:schemeClr val="tx1"/>
                </a:solidFill>
                <a:latin typeface="+mj-lt"/>
              </a:rPr>
              <a:t>Cần nhiều thời gian để thực hiện do phải tính toán khoảng cách với tất cả các đối tượng trong tập dữ liệu.</a:t>
            </a:r>
          </a:p>
          <a:p>
            <a:pPr>
              <a:buFont typeface="+mj-lt"/>
              <a:buAutoNum type="arabicPeriod"/>
            </a:pPr>
            <a:r>
              <a:rPr lang="vi-VN" sz="1800" dirty="0">
                <a:solidFill>
                  <a:schemeClr val="tx1"/>
                </a:solidFill>
                <a:latin typeface="+mj-lt"/>
              </a:rPr>
              <a:t>Cần chuyển đổi kiểu dữ liệu thành các yếu tố định tính.</a:t>
            </a:r>
          </a:p>
        </p:txBody>
      </p:sp>
    </p:spTree>
    <p:extLst>
      <p:ext uri="{BB962C8B-B14F-4D97-AF65-F5344CB8AC3E}">
        <p14:creationId xmlns:p14="http://schemas.microsoft.com/office/powerpoint/2010/main" val="3584106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1"/>
          <p:cNvSpPr txBox="1">
            <a:spLocks noGrp="1"/>
          </p:cNvSpPr>
          <p:nvPr>
            <p:ph type="title"/>
          </p:nvPr>
        </p:nvSpPr>
        <p:spPr>
          <a:xfrm>
            <a:off x="776345" y="225477"/>
            <a:ext cx="770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XGBOOST VS LIGHTGBM</a:t>
            </a:r>
            <a:endParaRPr/>
          </a:p>
        </p:txBody>
      </p:sp>
      <p:sp>
        <p:nvSpPr>
          <p:cNvPr id="1722" name="Google Shape;1722;p31"/>
          <p:cNvSpPr txBox="1"/>
          <p:nvPr/>
        </p:nvSpPr>
        <p:spPr>
          <a:xfrm>
            <a:off x="536242" y="703677"/>
            <a:ext cx="8184205" cy="231531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200" b="0" i="0" u="none" strike="noStrike" cap="none" dirty="0" err="1">
                <a:solidFill>
                  <a:schemeClr val="dk1"/>
                </a:solidFill>
                <a:latin typeface="Arial"/>
                <a:ea typeface="Arial"/>
                <a:cs typeface="Arial"/>
                <a:sym typeface="Arial"/>
              </a:rPr>
              <a:t>Dưới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đây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một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ưu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điểm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của</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LightGBM</a:t>
            </a:r>
            <a:r>
              <a:rPr lang="en-US" sz="1200" b="0" i="0" u="none" strike="noStrike" cap="none" dirty="0">
                <a:solidFill>
                  <a:schemeClr val="dk1"/>
                </a:solidFill>
                <a:latin typeface="Arial"/>
                <a:ea typeface="Arial"/>
                <a:cs typeface="Arial"/>
                <a:sym typeface="Arial"/>
              </a:rPr>
              <a:t> so </a:t>
            </a:r>
            <a:r>
              <a:rPr lang="en-US" sz="1200" b="0" i="0" u="none" strike="noStrike" cap="none" dirty="0" err="1">
                <a:solidFill>
                  <a:schemeClr val="dk1"/>
                </a:solidFill>
                <a:latin typeface="Arial"/>
                <a:ea typeface="Arial"/>
                <a:cs typeface="Arial"/>
                <a:sym typeface="Arial"/>
              </a:rPr>
              <a:t>với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XGBoost</a:t>
            </a:r>
            <a:r>
              <a:rPr lang="en-US" sz="1200" b="0" i="0" u="none" strike="noStrike" cap="none" dirty="0">
                <a:solidFill>
                  <a:schemeClr val="dk1"/>
                </a:solidFill>
                <a:latin typeface="Arial"/>
                <a:ea typeface="Arial"/>
                <a:cs typeface="Arial"/>
                <a:sym typeface="Arial"/>
              </a:rPr>
              <a:t>:</a:t>
            </a:r>
            <a:endParaRPr sz="1400" b="0" i="0" u="none" strike="noStrike" cap="none" dirty="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200"/>
              <a:buFont typeface="Arial"/>
              <a:buChar char="•"/>
            </a:pPr>
            <a:r>
              <a:rPr lang="en-US" sz="1200" b="0" i="0" u="none" strike="noStrike" cap="none" dirty="0" err="1">
                <a:solidFill>
                  <a:schemeClr val="dk1"/>
                </a:solidFill>
                <a:latin typeface="Arial"/>
                <a:ea typeface="Arial"/>
                <a:cs typeface="Arial"/>
                <a:sym typeface="Arial"/>
              </a:rPr>
              <a:t>Tốc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độ</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huấn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luyện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nhanh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hơn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LightGBM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sử</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dụng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thuật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toán</a:t>
            </a:r>
            <a:r>
              <a:rPr lang="en-US" sz="1200" b="0" i="0" u="none" strike="noStrike" cap="none" dirty="0">
                <a:solidFill>
                  <a:schemeClr val="dk1"/>
                </a:solidFill>
                <a:latin typeface="Arial"/>
                <a:ea typeface="Arial"/>
                <a:cs typeface="Arial"/>
                <a:sym typeface="Arial"/>
              </a:rPr>
              <a:t> leaf-wise growth </a:t>
            </a:r>
            <a:r>
              <a:rPr lang="en-US" sz="1200" b="0" i="0" u="none" strike="noStrike" cap="none" dirty="0" err="1">
                <a:solidFill>
                  <a:schemeClr val="dk1"/>
                </a:solidFill>
                <a:latin typeface="Arial"/>
                <a:ea typeface="Arial"/>
                <a:cs typeface="Arial"/>
                <a:sym typeface="Arial"/>
              </a:rPr>
              <a:t>thay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vì</a:t>
            </a:r>
            <a:r>
              <a:rPr lang="en-US" sz="1200" b="0" i="0" u="none" strike="noStrike" cap="none" dirty="0">
                <a:solidFill>
                  <a:schemeClr val="dk1"/>
                </a:solidFill>
                <a:latin typeface="Arial"/>
                <a:ea typeface="Arial"/>
                <a:cs typeface="Arial"/>
                <a:sym typeface="Arial"/>
              </a:rPr>
              <a:t> level-wise growth </a:t>
            </a:r>
            <a:r>
              <a:rPr lang="en-US" sz="1200" b="0" i="0" u="none" strike="noStrike" cap="none" dirty="0" err="1">
                <a:solidFill>
                  <a:schemeClr val="dk1"/>
                </a:solidFill>
                <a:latin typeface="Arial"/>
                <a:ea typeface="Arial"/>
                <a:cs typeface="Arial"/>
                <a:sym typeface="Arial"/>
              </a:rPr>
              <a:t>như</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XGBoost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cho</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phép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xây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dựng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cây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quyết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định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nhanh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hơn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giảm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thời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gian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huấn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luyện</a:t>
            </a:r>
            <a:r>
              <a:rPr lang="en-US" sz="1200" b="0" i="0" u="none" strike="noStrike" cap="none" dirty="0">
                <a:solidFill>
                  <a:schemeClr val="dk1"/>
                </a:solidFill>
                <a:latin typeface="Arial"/>
                <a:ea typeface="Arial"/>
                <a:cs typeface="Arial"/>
                <a:sym typeface="Arial"/>
              </a:rPr>
              <a:t>.</a:t>
            </a:r>
            <a:endParaRPr sz="1400" b="0" i="0" u="none" strike="noStrike" cap="none" dirty="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200"/>
              <a:buFont typeface="Arial"/>
              <a:buChar char="•"/>
            </a:pPr>
            <a:r>
              <a:rPr lang="en-US" sz="1200" b="0" i="0" u="none" strike="noStrike" cap="none" dirty="0" err="1">
                <a:solidFill>
                  <a:schemeClr val="dk1"/>
                </a:solidFill>
                <a:latin typeface="Arial"/>
                <a:ea typeface="Arial"/>
                <a:cs typeface="Arial"/>
                <a:sym typeface="Arial"/>
              </a:rPr>
              <a:t>Có</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thể</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tùy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chỉnh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nhiều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hơn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LightGBM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cho</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phép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tùy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chỉnh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nhiều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thông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hơn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cho</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phép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người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dùng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tinh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chỉnh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để</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đạt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được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suất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tốt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nhất</a:t>
            </a:r>
            <a:r>
              <a:rPr lang="en-US" sz="1200" b="0" i="0" u="none" strike="noStrike" cap="none" dirty="0">
                <a:solidFill>
                  <a:schemeClr val="dk1"/>
                </a:solidFill>
                <a:latin typeface="Arial"/>
                <a:ea typeface="Arial"/>
                <a:cs typeface="Arial"/>
                <a:sym typeface="Arial"/>
              </a:rPr>
              <a:t>.</a:t>
            </a:r>
            <a:endParaRPr sz="1400" b="0" i="0" u="none" strike="noStrike" cap="none" dirty="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200"/>
              <a:buFont typeface="Arial"/>
              <a:buChar char="•"/>
            </a:pPr>
            <a:r>
              <a:rPr lang="en-US" sz="1200" b="0" i="0" u="none" strike="noStrike" cap="none" dirty="0" err="1">
                <a:solidFill>
                  <a:schemeClr val="dk1"/>
                </a:solidFill>
                <a:latin typeface="Arial"/>
                <a:ea typeface="Arial"/>
                <a:cs typeface="Arial"/>
                <a:sym typeface="Arial"/>
              </a:rPr>
              <a:t>Hiệu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suất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tốt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hơn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trong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các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tập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dữ</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lớn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LightGBM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làm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việc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tốt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hơn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với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các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tập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dữ</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lớn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có</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khả</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năng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xử</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lý</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hàng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bản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ghi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một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cách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nhanh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chóng</a:t>
            </a:r>
            <a:r>
              <a:rPr lang="en-US" sz="1200" b="0" i="0" u="none" strike="noStrike" cap="none" dirty="0">
                <a:solidFill>
                  <a:schemeClr val="dk1"/>
                </a:solidFill>
                <a:latin typeface="Arial"/>
                <a:ea typeface="Arial"/>
                <a:cs typeface="Arial"/>
                <a:sym typeface="Arial"/>
              </a:rPr>
              <a:t>.</a:t>
            </a:r>
            <a:endParaRPr sz="1400" b="0" i="0" u="none" strike="noStrike" cap="none" dirty="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1400" b="0" i="0" u="none" strike="noStrike" cap="none" dirty="0">
              <a:solidFill>
                <a:srgbClr val="000000"/>
              </a:solidFill>
              <a:latin typeface="Archivo Light"/>
              <a:ea typeface="Archivo Light"/>
              <a:cs typeface="Archivo Light"/>
              <a:sym typeface="Archivo Light"/>
            </a:endParaRPr>
          </a:p>
        </p:txBody>
      </p:sp>
      <p:pic>
        <p:nvPicPr>
          <p:cNvPr id="1723" name="Google Shape;1723;p31" descr="Ảnh có chứa biểu đồ&#10;&#10;Mô tả được tự động tạo"/>
          <p:cNvPicPr preferRelativeResize="0"/>
          <p:nvPr/>
        </p:nvPicPr>
        <p:blipFill rotWithShape="1">
          <a:blip r:embed="rId3">
            <a:alphaModFix/>
          </a:blip>
          <a:srcRect/>
          <a:stretch/>
        </p:blipFill>
        <p:spPr>
          <a:xfrm>
            <a:off x="1588136" y="2760588"/>
            <a:ext cx="5546784" cy="22893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32"/>
          <p:cNvSpPr txBox="1">
            <a:spLocks noGrp="1"/>
          </p:cNvSpPr>
          <p:nvPr>
            <p:ph type="title"/>
          </p:nvPr>
        </p:nvSpPr>
        <p:spPr>
          <a:xfrm>
            <a:off x="776345" y="225477"/>
            <a:ext cx="77040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800">
                <a:solidFill>
                  <a:srgbClr val="ADEBF0"/>
                </a:solidFill>
              </a:rPr>
              <a:t>EVALUTION METRICS</a:t>
            </a:r>
            <a:endParaRPr/>
          </a:p>
        </p:txBody>
      </p:sp>
      <p:sp>
        <p:nvSpPr>
          <p:cNvPr id="1729" name="Google Shape;1729;p32"/>
          <p:cNvSpPr txBox="1"/>
          <p:nvPr/>
        </p:nvSpPr>
        <p:spPr>
          <a:xfrm>
            <a:off x="523875" y="704850"/>
            <a:ext cx="8393788" cy="411016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chemeClr val="dk1"/>
                </a:solidFill>
                <a:latin typeface="Archivo Light"/>
                <a:ea typeface="Archivo Light"/>
                <a:cs typeface="Archivo Light"/>
                <a:sym typeface="Archivo Light"/>
              </a:rPr>
              <a:t>1.Accuracy:</a:t>
            </a:r>
            <a:r>
              <a:rPr lang="en-US" sz="1600" b="0" i="0" u="none" strike="noStrike" cap="none">
                <a:solidFill>
                  <a:schemeClr val="dk1"/>
                </a:solidFill>
                <a:latin typeface="Archivo Light"/>
                <a:ea typeface="Archivo Light"/>
                <a:cs typeface="Archivo Light"/>
                <a:sym typeface="Archivo Light"/>
              </a:rPr>
              <a:t>Chỉ số này tính tỷ lệ giữa số lượng dữ liệu được phân loại đúng và tổng số lượng dữ liệu được phân loại.</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Accuracy = (True positives + True negatives) / (True positives + False positives + True negatives + False negatives)</a:t>
            </a:r>
            <a:endParaRPr/>
          </a:p>
          <a:p>
            <a:pPr marL="0" marR="0" lvl="0" indent="0" algn="l" rtl="0">
              <a:lnSpc>
                <a:spcPct val="150000"/>
              </a:lnSpc>
              <a:spcBef>
                <a:spcPts val="0"/>
              </a:spcBef>
              <a:spcAft>
                <a:spcPts val="0"/>
              </a:spcAft>
              <a:buNone/>
            </a:pPr>
            <a:r>
              <a:rPr lang="en-US" sz="1600" b="1" i="0" u="none" strike="noStrike" cap="none">
                <a:solidFill>
                  <a:schemeClr val="dk1"/>
                </a:solidFill>
                <a:latin typeface="Archivo Light"/>
                <a:ea typeface="Archivo Light"/>
                <a:cs typeface="Archivo Light"/>
                <a:sym typeface="Archivo Light"/>
              </a:rPr>
              <a:t>2.Precision </a:t>
            </a:r>
            <a:r>
              <a:rPr lang="en-US" sz="1600" b="0" i="0" u="none" strike="noStrike" cap="none">
                <a:solidFill>
                  <a:schemeClr val="dk1"/>
                </a:solidFill>
                <a:latin typeface="Archivo Light"/>
                <a:ea typeface="Archivo Light"/>
                <a:cs typeface="Archivo Light"/>
                <a:sym typeface="Archivo Light"/>
              </a:rPr>
              <a:t>là tỷ lệ số lượng dự đoán đúng Positive trên tổng số lượng dự đoán Positive. </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Precision = True positives / (True positives + False positives)</a:t>
            </a:r>
            <a:endParaRPr/>
          </a:p>
          <a:p>
            <a:pPr marL="0" marR="0" lvl="0" indent="0" algn="l" rtl="0">
              <a:lnSpc>
                <a:spcPct val="150000"/>
              </a:lnSpc>
              <a:spcBef>
                <a:spcPts val="0"/>
              </a:spcBef>
              <a:spcAft>
                <a:spcPts val="0"/>
              </a:spcAft>
              <a:buNone/>
            </a:pPr>
            <a:r>
              <a:rPr lang="en-US" sz="1600" b="1" i="0" u="none" strike="noStrike" cap="none">
                <a:solidFill>
                  <a:schemeClr val="dk1"/>
                </a:solidFill>
                <a:latin typeface="Archivo Light"/>
                <a:ea typeface="Archivo Light"/>
                <a:cs typeface="Archivo Light"/>
                <a:sym typeface="Archivo Light"/>
              </a:rPr>
              <a:t>3.Recall: </a:t>
            </a:r>
            <a:r>
              <a:rPr lang="en-US" sz="1600" b="0" i="0" u="none" strike="noStrike" cap="none">
                <a:solidFill>
                  <a:schemeClr val="dk1"/>
                </a:solidFill>
                <a:latin typeface="Archivo Light"/>
                <a:ea typeface="Archivo Light"/>
                <a:cs typeface="Archivo Light"/>
                <a:sym typeface="Archivo Light"/>
              </a:rPr>
              <a:t>tính tỷ lệ giữa số lượng các trường hợp thực tế dương mà mô hình đã đánh giá đúng (true positive) và tổng số trường hợp thực tế dương.</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Recall = True positives / (True positives + False negatives)</a:t>
            </a:r>
            <a:endParaRPr/>
          </a:p>
          <a:p>
            <a:pPr marL="0" marR="0" lvl="0" indent="0" algn="l" rtl="0">
              <a:lnSpc>
                <a:spcPct val="150000"/>
              </a:lnSpc>
              <a:spcBef>
                <a:spcPts val="0"/>
              </a:spcBef>
              <a:spcAft>
                <a:spcPts val="0"/>
              </a:spcAft>
              <a:buNone/>
            </a:pPr>
            <a:r>
              <a:rPr lang="en-US" sz="1600" b="1" i="0" u="none" strike="noStrike" cap="none">
                <a:solidFill>
                  <a:schemeClr val="dk1"/>
                </a:solidFill>
                <a:latin typeface="Archivo Light"/>
                <a:ea typeface="Archivo Light"/>
                <a:cs typeface="Archivo Light"/>
                <a:sym typeface="Archivo Light"/>
              </a:rPr>
              <a:t>4.F1 score </a:t>
            </a:r>
            <a:r>
              <a:rPr lang="en-US" sz="1600" b="0" i="0" u="none" strike="noStrike" cap="none">
                <a:solidFill>
                  <a:schemeClr val="dk1"/>
                </a:solidFill>
                <a:latin typeface="Archivo Light"/>
                <a:ea typeface="Archivo Light"/>
                <a:cs typeface="Archivo Light"/>
                <a:sym typeface="Archivo Light"/>
              </a:rPr>
              <a:t>là một chỉ số tổng hợp kết hợp giữa precision và recall.</a:t>
            </a:r>
            <a:endParaRPr/>
          </a:p>
          <a:p>
            <a:pPr marL="0" marR="0" lvl="0" indent="0" algn="l" rtl="0">
              <a:lnSpc>
                <a:spcPct val="150000"/>
              </a:lnSpc>
              <a:spcBef>
                <a:spcPts val="0"/>
              </a:spcBef>
              <a:spcAft>
                <a:spcPts val="0"/>
              </a:spcAft>
              <a:buNone/>
            </a:pPr>
            <a:r>
              <a:rPr lang="en-US" sz="1600" b="0" i="0" u="none" strike="noStrike" cap="none">
                <a:solidFill>
                  <a:schemeClr val="dk1"/>
                </a:solidFill>
                <a:latin typeface="Archivo Light"/>
                <a:ea typeface="Archivo Light"/>
                <a:cs typeface="Archivo Light"/>
                <a:sym typeface="Archivo Light"/>
              </a:rPr>
              <a:t>F1 score = 2 * (precision * recall) / (precision + recall)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33"/>
          <p:cNvSpPr txBox="1"/>
          <p:nvPr/>
        </p:nvSpPr>
        <p:spPr>
          <a:xfrm>
            <a:off x="4659700" y="776421"/>
            <a:ext cx="4420925" cy="328404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D1D5DB"/>
                </a:solidFill>
                <a:latin typeface="Arial"/>
                <a:ea typeface="Arial"/>
                <a:cs typeface="Arial"/>
                <a:sym typeface="Arial"/>
              </a:rPr>
              <a:t>Để vẽ đường cong ROC, ta cần tính toán hai chỉ số true positive rate (TPR) và false positive rate (FPR) với các ngưỡng khác nhau. Công thức của TPR và FPR như sau:</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n-US" sz="1400" b="0" i="0" u="none" strike="noStrike" cap="none">
                <a:solidFill>
                  <a:srgbClr val="D1D5DB"/>
                </a:solidFill>
                <a:latin typeface="Arial"/>
                <a:ea typeface="Arial"/>
                <a:cs typeface="Arial"/>
                <a:sym typeface="Arial"/>
              </a:rPr>
              <a:t>TPR = TP / (TP + FN)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n-US" sz="1400" b="0" i="0" u="none" strike="noStrike" cap="none">
                <a:solidFill>
                  <a:srgbClr val="D1D5DB"/>
                </a:solidFill>
                <a:latin typeface="Arial"/>
                <a:ea typeface="Arial"/>
                <a:cs typeface="Arial"/>
                <a:sym typeface="Arial"/>
              </a:rPr>
              <a:t>FPR = FP / (FP + TN)</a:t>
            </a:r>
            <a:endParaRPr/>
          </a:p>
          <a:p>
            <a:pPr marL="0" marR="0" lvl="0" indent="0" algn="l" rtl="0">
              <a:lnSpc>
                <a:spcPct val="150000"/>
              </a:lnSpc>
              <a:spcBef>
                <a:spcPts val="0"/>
              </a:spcBef>
              <a:spcAft>
                <a:spcPts val="0"/>
              </a:spcAft>
              <a:buNone/>
            </a:pPr>
            <a:r>
              <a:rPr lang="en-US" sz="1400" b="0" i="0" u="none" strike="noStrike" cap="none">
                <a:solidFill>
                  <a:srgbClr val="D1D5DB"/>
                </a:solidFill>
                <a:latin typeface="Arial"/>
                <a:ea typeface="Arial"/>
                <a:cs typeface="Arial"/>
                <a:sym typeface="Arial"/>
              </a:rPr>
              <a:t>Đường cong ROC càng gần mép trên càng tốt, và diện tích dưới đường cong ROC (AUC) càng lớn càng tốt.</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1400" b="0" i="0" u="none" strike="noStrike" cap="none">
              <a:solidFill>
                <a:srgbClr val="D1D5DB"/>
              </a:solidFill>
              <a:latin typeface="Arial"/>
              <a:ea typeface="Arial"/>
              <a:cs typeface="Arial"/>
              <a:sym typeface="Arial"/>
            </a:endParaRPr>
          </a:p>
        </p:txBody>
      </p:sp>
      <p:pic>
        <p:nvPicPr>
          <p:cNvPr id="1735" name="Google Shape;1735;p33" descr="Ảnh có chứa biểu đồ&#10;&#10;Mô tả được tự động tạo"/>
          <p:cNvPicPr preferRelativeResize="0"/>
          <p:nvPr/>
        </p:nvPicPr>
        <p:blipFill rotWithShape="1">
          <a:blip r:embed="rId3">
            <a:alphaModFix/>
          </a:blip>
          <a:srcRect/>
          <a:stretch/>
        </p:blipFill>
        <p:spPr>
          <a:xfrm>
            <a:off x="271605" y="847065"/>
            <a:ext cx="4149321" cy="3284042"/>
          </a:xfrm>
          <a:prstGeom prst="rect">
            <a:avLst/>
          </a:prstGeom>
          <a:noFill/>
          <a:ln>
            <a:noFill/>
          </a:ln>
        </p:spPr>
      </p:pic>
      <p:sp>
        <p:nvSpPr>
          <p:cNvPr id="1736" name="Google Shape;1736;p33"/>
          <p:cNvSpPr txBox="1"/>
          <p:nvPr/>
        </p:nvSpPr>
        <p:spPr>
          <a:xfrm>
            <a:off x="892016" y="124170"/>
            <a:ext cx="77040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Orbitron"/>
              <a:buNone/>
            </a:pPr>
            <a:r>
              <a:rPr lang="en-US" sz="2800" b="1" i="0" u="none" strike="noStrike" cap="none" dirty="0">
                <a:solidFill>
                  <a:srgbClr val="ADEBF0"/>
                </a:solidFill>
                <a:latin typeface="Orbitron"/>
                <a:ea typeface="Orbitron"/>
                <a:cs typeface="Orbitron"/>
                <a:sym typeface="Orbitron"/>
              </a:rPr>
              <a:t>EVALUTION METRICS</a:t>
            </a:r>
            <a:endParaRPr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34"/>
          <p:cNvSpPr txBox="1"/>
          <p:nvPr/>
        </p:nvSpPr>
        <p:spPr>
          <a:xfrm>
            <a:off x="720000" y="187841"/>
            <a:ext cx="77040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Orbitron"/>
              <a:buNone/>
            </a:pPr>
            <a:r>
              <a:rPr lang="en-US" sz="3200" b="1" i="0" u="none" strike="noStrike" cap="none" dirty="0">
                <a:solidFill>
                  <a:srgbClr val="92F7FF"/>
                </a:solidFill>
                <a:latin typeface="Orbitron"/>
                <a:ea typeface="Orbitron"/>
                <a:cs typeface="Orbitron"/>
                <a:sym typeface="Orbitron"/>
              </a:rPr>
              <a:t>CÁC BƯỚC TRONG ML</a:t>
            </a:r>
            <a:endParaRPr sz="3200" b="0" i="0" u="none" strike="noStrike" cap="none" dirty="0">
              <a:solidFill>
                <a:srgbClr val="92F7FF"/>
              </a:solidFill>
              <a:latin typeface="Orbitron"/>
              <a:ea typeface="Orbitron"/>
              <a:cs typeface="Orbitron"/>
              <a:sym typeface="Orbitron"/>
            </a:endParaRPr>
          </a:p>
          <a:p>
            <a:pPr marL="0" marR="0" lvl="0" indent="0" algn="ctr" rtl="0">
              <a:lnSpc>
                <a:spcPct val="100000"/>
              </a:lnSpc>
              <a:spcBef>
                <a:spcPts val="0"/>
              </a:spcBef>
              <a:spcAft>
                <a:spcPts val="0"/>
              </a:spcAft>
              <a:buClr>
                <a:schemeClr val="dk1"/>
              </a:buClr>
              <a:buSzPts val="3200"/>
              <a:buFont typeface="Orbitron"/>
              <a:buNone/>
            </a:pPr>
            <a:endParaRPr sz="2800" b="0" i="0" u="none" strike="noStrike" cap="none" dirty="0">
              <a:solidFill>
                <a:srgbClr val="ADEBF0"/>
              </a:solidFill>
              <a:latin typeface="Orbitron"/>
              <a:ea typeface="Orbitron"/>
              <a:cs typeface="Orbitron"/>
              <a:sym typeface="Orbitron"/>
            </a:endParaRPr>
          </a:p>
        </p:txBody>
      </p:sp>
      <p:sp>
        <p:nvSpPr>
          <p:cNvPr id="1742" name="Google Shape;1742;p34"/>
          <p:cNvSpPr txBox="1"/>
          <p:nvPr/>
        </p:nvSpPr>
        <p:spPr>
          <a:xfrm>
            <a:off x="167911" y="426941"/>
            <a:ext cx="8566029" cy="64632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dk1"/>
                </a:solidFill>
                <a:latin typeface="Arial"/>
                <a:ea typeface="Arial"/>
                <a:cs typeface="Arial"/>
                <a:sym typeface="Arial"/>
              </a:rPr>
              <a:t>1</a:t>
            </a:r>
            <a:r>
              <a:rPr lang="en-US" sz="1200" b="0" i="0" u="none" strike="noStrike" cap="none" dirty="0">
                <a:solidFill>
                  <a:schemeClr val="dk1"/>
                </a:solidFill>
                <a:latin typeface="Arial"/>
                <a:ea typeface="Arial"/>
                <a:cs typeface="Arial"/>
                <a:sym typeface="Arial"/>
              </a:rPr>
              <a:t>.Thu </a:t>
            </a:r>
            <a:r>
              <a:rPr lang="en-US" sz="1200" b="0" i="0" u="none" strike="noStrike" cap="none" dirty="0" err="1">
                <a:solidFill>
                  <a:schemeClr val="dk1"/>
                </a:solidFill>
                <a:latin typeface="Arial"/>
                <a:ea typeface="Arial"/>
                <a:cs typeface="Arial"/>
                <a:sym typeface="Arial"/>
              </a:rPr>
              <a:t>thập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xử</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lý</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dữ</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Trong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bước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này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dữ</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cần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được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thập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xử</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lý</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sao</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cho</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phù</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hợp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với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học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máy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Các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bước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trong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quá</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này</a:t>
            </a:r>
            <a:r>
              <a:rPr lang="en-US" sz="1200" b="0" i="0" u="none" strike="noStrike" cap="none" dirty="0">
                <a:solidFill>
                  <a:schemeClr val="dk1"/>
                </a:solidFill>
                <a:latin typeface="Arial"/>
                <a:ea typeface="Arial"/>
                <a:cs typeface="Arial"/>
                <a:sym typeface="Arial"/>
              </a:rPr>
              <a:t> bao </a:t>
            </a:r>
            <a:r>
              <a:rPr lang="en-US" sz="1200" b="0" i="0" u="none" strike="noStrike" cap="none" dirty="0" err="1">
                <a:solidFill>
                  <a:schemeClr val="dk1"/>
                </a:solidFill>
                <a:latin typeface="Arial"/>
                <a:ea typeface="Arial"/>
                <a:cs typeface="Arial"/>
                <a:sym typeface="Arial"/>
              </a:rPr>
              <a:t>gồm</a:t>
            </a:r>
            <a:r>
              <a:rPr lang="en-US" sz="12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chemeClr val="dk1"/>
                </a:solidFill>
                <a:latin typeface="Arial"/>
                <a:ea typeface="Arial"/>
                <a:cs typeface="Arial"/>
                <a:sym typeface="Arial"/>
              </a:rPr>
              <a:t>Thu </a:t>
            </a:r>
            <a:r>
              <a:rPr lang="en-US" sz="1200" b="0" i="0" u="none" strike="noStrike" cap="none" dirty="0" err="1">
                <a:solidFill>
                  <a:schemeClr val="dk1"/>
                </a:solidFill>
                <a:latin typeface="Arial"/>
                <a:ea typeface="Arial"/>
                <a:cs typeface="Arial"/>
                <a:sym typeface="Arial"/>
              </a:rPr>
              <a:t>thập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dữ</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liệu</a:t>
            </a:r>
            <a:r>
              <a:rPr lang="en-US" sz="12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err="1">
                <a:solidFill>
                  <a:schemeClr val="dk1"/>
                </a:solidFill>
                <a:latin typeface="Arial"/>
                <a:ea typeface="Arial"/>
                <a:cs typeface="Arial"/>
                <a:sym typeface="Arial"/>
              </a:rPr>
              <a:t>Tiền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xử</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lý</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dữ</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liệu</a:t>
            </a:r>
            <a:r>
              <a:rPr lang="en-US" sz="12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err="1">
                <a:solidFill>
                  <a:schemeClr val="dk1"/>
                </a:solidFill>
                <a:latin typeface="Arial"/>
                <a:ea typeface="Arial"/>
                <a:cs typeface="Arial"/>
                <a:sym typeface="Arial"/>
              </a:rPr>
              <a:t>Chọn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đặc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trưng</a:t>
            </a:r>
            <a:r>
              <a:rPr lang="en-US" sz="1200" b="0" i="0" u="none" strike="noStrike" cap="none" dirty="0">
                <a:solidFill>
                  <a:schemeClr val="dk1"/>
                </a:solidFill>
                <a:latin typeface="Arial"/>
                <a:ea typeface="Arial"/>
                <a:cs typeface="Arial"/>
                <a:sym typeface="Arial"/>
              </a:rPr>
              <a:t> </a:t>
            </a:r>
            <a:endParaRPr sz="1200" dirty="0"/>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chemeClr val="dk1"/>
                </a:solidFill>
                <a:latin typeface="Arial"/>
                <a:ea typeface="Arial"/>
                <a:cs typeface="Arial"/>
                <a:sym typeface="Arial"/>
              </a:rPr>
              <a:t>2.Xây </a:t>
            </a:r>
            <a:r>
              <a:rPr lang="en-US" sz="1200" b="0" i="0" u="none" strike="noStrike" cap="none" dirty="0" err="1">
                <a:solidFill>
                  <a:schemeClr val="dk1"/>
                </a:solidFill>
                <a:latin typeface="Arial"/>
                <a:ea typeface="Arial"/>
                <a:cs typeface="Arial"/>
                <a:sym typeface="Arial"/>
              </a:rPr>
              <a:t>dựng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học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máy</a:t>
            </a:r>
            <a:r>
              <a:rPr lang="en-US" sz="1200" b="0" i="0" u="none" strike="noStrike" cap="none" dirty="0">
                <a:solidFill>
                  <a:schemeClr val="dk1"/>
                </a:solidFill>
                <a:latin typeface="Arial"/>
                <a:ea typeface="Arial"/>
                <a:cs typeface="Arial"/>
                <a:sym typeface="Arial"/>
              </a:rPr>
              <a:t>: Sau </a:t>
            </a:r>
            <a:r>
              <a:rPr lang="en-US" sz="1200" b="0" i="0" u="none" strike="noStrike" cap="none" dirty="0" err="1">
                <a:solidFill>
                  <a:schemeClr val="dk1"/>
                </a:solidFill>
                <a:latin typeface="Arial"/>
                <a:ea typeface="Arial"/>
                <a:cs typeface="Arial"/>
                <a:sym typeface="Arial"/>
              </a:rPr>
              <a:t>khi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dữ</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được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tiền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xử</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lý</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bước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tiếp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theo</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xây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dựng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học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máy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Các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bước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trong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quá</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này</a:t>
            </a:r>
            <a:r>
              <a:rPr lang="en-US" sz="1200" b="0" i="0" u="none" strike="noStrike" cap="none" dirty="0">
                <a:solidFill>
                  <a:schemeClr val="dk1"/>
                </a:solidFill>
                <a:latin typeface="Arial"/>
                <a:ea typeface="Arial"/>
                <a:cs typeface="Arial"/>
                <a:sym typeface="Arial"/>
              </a:rPr>
              <a:t> bao </a:t>
            </a:r>
            <a:r>
              <a:rPr lang="en-US" sz="1200" b="0" i="0" u="none" strike="noStrike" cap="none" dirty="0" err="1">
                <a:solidFill>
                  <a:schemeClr val="dk1"/>
                </a:solidFill>
                <a:latin typeface="Arial"/>
                <a:ea typeface="Arial"/>
                <a:cs typeface="Arial"/>
                <a:sym typeface="Arial"/>
              </a:rPr>
              <a:t>gồm</a:t>
            </a:r>
            <a:r>
              <a:rPr lang="en-US" sz="12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err="1">
                <a:solidFill>
                  <a:schemeClr val="dk1"/>
                </a:solidFill>
                <a:latin typeface="Arial"/>
                <a:ea typeface="Arial"/>
                <a:cs typeface="Arial"/>
                <a:sym typeface="Arial"/>
              </a:rPr>
              <a:t>Chọn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loại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học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máy</a:t>
            </a:r>
            <a:r>
              <a:rPr lang="en-US" sz="12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err="1">
                <a:solidFill>
                  <a:schemeClr val="dk1"/>
                </a:solidFill>
                <a:latin typeface="Arial"/>
                <a:ea typeface="Arial"/>
                <a:cs typeface="Arial"/>
                <a:sym typeface="Arial"/>
              </a:rPr>
              <a:t>Chọn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siêu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tham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Siêu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tham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các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tham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không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thể</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học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được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từ</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dữ</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cần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được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xác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định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trước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khi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huấn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luyện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Các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siêu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tham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phổ</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biến</a:t>
            </a:r>
            <a:r>
              <a:rPr lang="en-US" sz="1200" b="0" i="0" u="none" strike="noStrike" cap="none" dirty="0">
                <a:solidFill>
                  <a:schemeClr val="dk1"/>
                </a:solidFill>
                <a:latin typeface="Arial"/>
                <a:ea typeface="Arial"/>
                <a:cs typeface="Arial"/>
                <a:sym typeface="Arial"/>
              </a:rPr>
              <a:t> bao </a:t>
            </a:r>
            <a:r>
              <a:rPr lang="en-US" sz="1200" b="0" i="0" u="none" strike="noStrike" cap="none" dirty="0" err="1">
                <a:solidFill>
                  <a:schemeClr val="dk1"/>
                </a:solidFill>
                <a:latin typeface="Arial"/>
                <a:ea typeface="Arial"/>
                <a:cs typeface="Arial"/>
                <a:sym typeface="Arial"/>
              </a:rPr>
              <a:t>gồm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độ</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sâu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cây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quyết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định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lượng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nơ-ron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ẩn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hệ</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học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tham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độ</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lớn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lề</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trong</a:t>
            </a:r>
            <a:r>
              <a:rPr lang="en-US" sz="1200" b="0" i="0" u="none" strike="noStrike" cap="none" dirty="0">
                <a:solidFill>
                  <a:schemeClr val="dk1"/>
                </a:solidFill>
                <a:latin typeface="Arial"/>
                <a:ea typeface="Arial"/>
                <a:cs typeface="Arial"/>
                <a:sym typeface="Arial"/>
              </a:rPr>
              <a:t> SVM. </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err="1">
                <a:solidFill>
                  <a:schemeClr val="dk1"/>
                </a:solidFill>
                <a:latin typeface="Arial"/>
                <a:ea typeface="Arial"/>
                <a:cs typeface="Arial"/>
                <a:sym typeface="Arial"/>
              </a:rPr>
              <a:t>Bước</a:t>
            </a:r>
            <a:r>
              <a:rPr lang="en-US" sz="1200" b="0" i="0" u="none" strike="noStrike" cap="none" dirty="0">
                <a:solidFill>
                  <a:schemeClr val="dk1"/>
                </a:solidFill>
                <a:latin typeface="Arial"/>
                <a:ea typeface="Arial"/>
                <a:cs typeface="Arial"/>
                <a:sym typeface="Arial"/>
              </a:rPr>
              <a:t> 3: </a:t>
            </a:r>
            <a:r>
              <a:rPr lang="en-US" sz="1200" b="0" i="0" u="none" strike="noStrike" cap="none" dirty="0" err="1">
                <a:solidFill>
                  <a:schemeClr val="dk1"/>
                </a:solidFill>
                <a:latin typeface="Arial"/>
                <a:ea typeface="Arial"/>
                <a:cs typeface="Arial"/>
                <a:sym typeface="Arial"/>
              </a:rPr>
              <a:t>Xây</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dựng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và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đánh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giá</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hình</a:t>
            </a:r>
            <a:r>
              <a:rPr lang="en-US" sz="12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chemeClr val="dk1"/>
                </a:solidFill>
                <a:latin typeface="Arial"/>
                <a:ea typeface="Arial"/>
                <a:cs typeface="Arial"/>
                <a:sym typeface="Arial"/>
              </a:rPr>
              <a:t>Sau </a:t>
            </a:r>
            <a:r>
              <a:rPr lang="en-US" sz="1200" b="0" i="0" u="none" strike="noStrike" cap="none" dirty="0" err="1">
                <a:solidFill>
                  <a:schemeClr val="dk1"/>
                </a:solidFill>
                <a:latin typeface="Arial"/>
                <a:ea typeface="Arial"/>
                <a:cs typeface="Arial"/>
                <a:sym typeface="Arial"/>
              </a:rPr>
              <a:t>khi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huấn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luyện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xong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bạn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cần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đánh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giá</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bằng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cách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sử</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dụng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tập</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dữ</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kiểm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tra</a:t>
            </a:r>
            <a:r>
              <a:rPr lang="en-US" sz="1200" b="0" i="0" u="none" strike="noStrike" cap="none" dirty="0">
                <a:solidFill>
                  <a:schemeClr val="dk1"/>
                </a:solidFill>
                <a:latin typeface="Arial"/>
                <a:ea typeface="Arial"/>
                <a:cs typeface="Arial"/>
                <a:sym typeface="Arial"/>
              </a:rPr>
              <a:t> (test).</a:t>
            </a:r>
            <a:r>
              <a:rPr lang="en-US" sz="1200" b="0" i="0" u="none" strike="noStrike" cap="none" dirty="0" err="1">
                <a:solidFill>
                  <a:schemeClr val="dk1"/>
                </a:solidFill>
                <a:latin typeface="Arial"/>
                <a:ea typeface="Arial"/>
                <a:cs typeface="Arial"/>
                <a:sym typeface="Arial"/>
              </a:rPr>
              <a:t>Một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thước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đo</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đánh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giá</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phổ</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biến</a:t>
            </a:r>
            <a:r>
              <a:rPr lang="en-US" sz="1200" b="0" i="0" u="none" strike="noStrike" cap="none" dirty="0">
                <a:solidFill>
                  <a:schemeClr val="dk1"/>
                </a:solidFill>
                <a:latin typeface="Arial"/>
                <a:ea typeface="Arial"/>
                <a:cs typeface="Arial"/>
                <a:sym typeface="Arial"/>
              </a:rPr>
              <a:t> bao </a:t>
            </a:r>
            <a:r>
              <a:rPr lang="en-US" sz="1200" b="0" i="0" u="none" strike="noStrike" cap="none" dirty="0" err="1">
                <a:solidFill>
                  <a:schemeClr val="dk1"/>
                </a:solidFill>
                <a:latin typeface="Arial"/>
                <a:ea typeface="Arial"/>
                <a:cs typeface="Arial"/>
                <a:sym typeface="Arial"/>
              </a:rPr>
              <a:t>gồm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độ</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chính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xác</a:t>
            </a:r>
            <a:r>
              <a:rPr lang="en-US" sz="1200" b="0" i="0" u="none" strike="noStrike" cap="none" dirty="0">
                <a:solidFill>
                  <a:schemeClr val="dk1"/>
                </a:solidFill>
                <a:latin typeface="Arial"/>
                <a:ea typeface="Arial"/>
                <a:cs typeface="Arial"/>
                <a:sym typeface="Arial"/>
              </a:rPr>
              <a:t> (accuracy), </a:t>
            </a:r>
            <a:r>
              <a:rPr lang="en-US" sz="1200" b="0" i="0" u="none" strike="noStrike" cap="none" dirty="0" err="1">
                <a:solidFill>
                  <a:schemeClr val="dk1"/>
                </a:solidFill>
                <a:latin typeface="Arial"/>
                <a:ea typeface="Arial"/>
                <a:cs typeface="Arial"/>
                <a:sym typeface="Arial"/>
              </a:rPr>
              <a:t>độ</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phủ</a:t>
            </a:r>
            <a:r>
              <a:rPr lang="en-US" sz="1200" b="0" i="0" u="none" strike="noStrike" cap="none" dirty="0">
                <a:solidFill>
                  <a:schemeClr val="dk1"/>
                </a:solidFill>
                <a:latin typeface="Arial"/>
                <a:ea typeface="Arial"/>
                <a:cs typeface="Arial"/>
                <a:sym typeface="Arial"/>
              </a:rPr>
              <a:t> (recall), </a:t>
            </a:r>
            <a:r>
              <a:rPr lang="en-US" sz="1200" b="0" i="0" u="none" strike="noStrike" cap="none" dirty="0" err="1">
                <a:solidFill>
                  <a:schemeClr val="dk1"/>
                </a:solidFill>
                <a:latin typeface="Arial"/>
                <a:ea typeface="Arial"/>
                <a:cs typeface="Arial"/>
                <a:sym typeface="Arial"/>
              </a:rPr>
              <a:t>độ</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chính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xác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dương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tính</a:t>
            </a:r>
            <a:r>
              <a:rPr lang="en-US" sz="1200" b="0" i="0" u="none" strike="noStrike" cap="none" dirty="0">
                <a:solidFill>
                  <a:schemeClr val="dk1"/>
                </a:solidFill>
                <a:latin typeface="Arial"/>
                <a:ea typeface="Arial"/>
                <a:cs typeface="Arial"/>
                <a:sym typeface="Arial"/>
              </a:rPr>
              <a:t> (precision), f1-score </a:t>
            </a:r>
            <a:r>
              <a:rPr lang="en-US" sz="1200" b="0" i="0" u="none" strike="noStrike" cap="none" dirty="0" err="1">
                <a:solidFill>
                  <a:schemeClr val="dk1"/>
                </a:solidFill>
                <a:latin typeface="Arial"/>
                <a:ea typeface="Arial"/>
                <a:cs typeface="Arial"/>
                <a:sym typeface="Arial"/>
              </a:rPr>
              <a:t>và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đường</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cong</a:t>
            </a:r>
            <a:r>
              <a:rPr lang="en-US" sz="1200" b="0" i="0" u="none" strike="noStrike" cap="none" dirty="0">
                <a:solidFill>
                  <a:schemeClr val="dk1"/>
                </a:solidFill>
                <a:latin typeface="Arial"/>
                <a:ea typeface="Arial"/>
                <a:cs typeface="Arial"/>
                <a:sym typeface="Arial"/>
              </a:rPr>
              <a:t> ROC. </a:t>
            </a:r>
            <a:r>
              <a:rPr lang="en-US" sz="1200" b="0" i="0" u="none" strike="noStrike" cap="none" dirty="0" err="1">
                <a:solidFill>
                  <a:schemeClr val="dk1"/>
                </a:solidFill>
                <a:latin typeface="Arial"/>
                <a:ea typeface="Arial"/>
                <a:cs typeface="Arial"/>
                <a:sym typeface="Arial"/>
              </a:rPr>
              <a:t>Từ</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kết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quả</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đánh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giá</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bạn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có</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thể</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điều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chỉnh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lại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các</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tham</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của</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mô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hình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để</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cải</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thiện</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hiệu</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suất</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dự</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đoán</a:t>
            </a:r>
            <a:r>
              <a:rPr lang="en-US" sz="12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34"/>
          <p:cNvSpPr txBox="1"/>
          <p:nvPr/>
        </p:nvSpPr>
        <p:spPr>
          <a:xfrm>
            <a:off x="859256" y="60681"/>
            <a:ext cx="77040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Orbitron"/>
              <a:buNone/>
            </a:pPr>
            <a:r>
              <a:rPr lang="en-US" sz="2800" b="1" i="0" u="none" strike="noStrike" cap="none" dirty="0" err="1">
                <a:solidFill>
                  <a:srgbClr val="ADEBF0"/>
                </a:solidFill>
                <a:latin typeface="Orbitron"/>
                <a:ea typeface="Orbitron"/>
                <a:cs typeface="Orbitron"/>
                <a:sym typeface="Orbitron"/>
              </a:rPr>
              <a:t>Ứng</a:t>
            </a:r>
            <a:r>
              <a:rPr lang="en-US" sz="2800" b="1" i="0" u="none" strike="noStrike" cap="none" dirty="0">
                <a:solidFill>
                  <a:srgbClr val="ADEBF0"/>
                </a:solidFill>
                <a:latin typeface="Orbitron"/>
                <a:ea typeface="Orbitron"/>
                <a:cs typeface="Orbitron"/>
                <a:sym typeface="Orbitron"/>
              </a:rPr>
              <a:t> </a:t>
            </a:r>
            <a:r>
              <a:rPr lang="en-US" sz="2800" b="1" i="0" u="none" strike="noStrike" cap="none" dirty="0" err="1">
                <a:solidFill>
                  <a:srgbClr val="ADEBF0"/>
                </a:solidFill>
                <a:latin typeface="Orbitron"/>
                <a:ea typeface="Orbitron"/>
                <a:cs typeface="Orbitron"/>
                <a:sym typeface="Orbitron"/>
              </a:rPr>
              <a:t>dụng</a:t>
            </a:r>
            <a:r>
              <a:rPr lang="en-US" sz="2800" b="1" i="0" u="none" strike="noStrike" cap="none" dirty="0">
                <a:solidFill>
                  <a:srgbClr val="ADEBF0"/>
                </a:solidFill>
                <a:latin typeface="Orbitron"/>
                <a:ea typeface="Orbitron"/>
                <a:cs typeface="Orbitron"/>
                <a:sym typeface="Orbitron"/>
              </a:rPr>
              <a:t> ML </a:t>
            </a:r>
            <a:r>
              <a:rPr lang="en-US" sz="2800" b="1" i="0" u="none" strike="noStrike" cap="none" dirty="0" err="1">
                <a:solidFill>
                  <a:srgbClr val="ADEBF0"/>
                </a:solidFill>
                <a:latin typeface="Orbitron"/>
                <a:ea typeface="Orbitron"/>
                <a:cs typeface="Orbitron"/>
                <a:sym typeface="Orbitron"/>
              </a:rPr>
              <a:t>vào</a:t>
            </a:r>
            <a:r>
              <a:rPr lang="en-US" sz="2800" b="1" i="0" u="none" strike="noStrike" cap="none" dirty="0">
                <a:solidFill>
                  <a:srgbClr val="ADEBF0"/>
                </a:solidFill>
                <a:latin typeface="Orbitron"/>
                <a:ea typeface="Orbitron"/>
                <a:cs typeface="Orbitron"/>
                <a:sym typeface="Orbitron"/>
              </a:rPr>
              <a:t> cyber security</a:t>
            </a:r>
            <a:endParaRPr sz="2800" b="1" i="0" u="none" strike="noStrike" cap="none" dirty="0">
              <a:solidFill>
                <a:srgbClr val="ADEBF0"/>
              </a:solidFill>
              <a:latin typeface="Orbitron"/>
              <a:ea typeface="Orbitron"/>
              <a:cs typeface="Orbitron"/>
              <a:sym typeface="Orbitron"/>
            </a:endParaRPr>
          </a:p>
        </p:txBody>
      </p:sp>
      <p:sp>
        <p:nvSpPr>
          <p:cNvPr id="1742" name="Google Shape;1742;p34"/>
          <p:cNvSpPr txBox="1"/>
          <p:nvPr/>
        </p:nvSpPr>
        <p:spPr>
          <a:xfrm>
            <a:off x="247740" y="538881"/>
            <a:ext cx="8566029"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D1F570E4-619A-4B15-BB42-A83E5C7F6726}"/>
              </a:ext>
            </a:extLst>
          </p:cNvPr>
          <p:cNvPicPr>
            <a:picLocks noChangeAspect="1"/>
          </p:cNvPicPr>
          <p:nvPr/>
        </p:nvPicPr>
        <p:blipFill>
          <a:blip r:embed="rId3"/>
          <a:stretch>
            <a:fillRect/>
          </a:stretch>
        </p:blipFill>
        <p:spPr>
          <a:xfrm>
            <a:off x="1494970" y="696637"/>
            <a:ext cx="6161315" cy="3174273"/>
          </a:xfrm>
          <a:prstGeom prst="rect">
            <a:avLst/>
          </a:prstGeom>
        </p:spPr>
      </p:pic>
      <p:sp>
        <p:nvSpPr>
          <p:cNvPr id="4" name="TextBox 3">
            <a:extLst>
              <a:ext uri="{FF2B5EF4-FFF2-40B4-BE49-F238E27FC236}">
                <a16:creationId xmlns:a16="http://schemas.microsoft.com/office/drawing/2014/main" id="{F48EA619-FF2D-4F36-8963-001D0A8A3301}"/>
              </a:ext>
            </a:extLst>
          </p:cNvPr>
          <p:cNvSpPr txBox="1"/>
          <p:nvPr/>
        </p:nvSpPr>
        <p:spPr>
          <a:xfrm>
            <a:off x="532685" y="4046753"/>
            <a:ext cx="6981372" cy="400110"/>
          </a:xfrm>
          <a:prstGeom prst="rect">
            <a:avLst/>
          </a:prstGeom>
          <a:noFill/>
        </p:spPr>
        <p:txBody>
          <a:bodyPr wrap="square" rtlCol="0">
            <a:spAutoFit/>
          </a:bodyPr>
          <a:lstStyle/>
          <a:p>
            <a:r>
              <a:rPr lang="en-US" b="1" dirty="0">
                <a:solidFill>
                  <a:schemeClr val="tx1"/>
                </a:solidFill>
              </a:rPr>
              <a:t>			</a:t>
            </a:r>
            <a:r>
              <a:rPr lang="en-US" sz="2000" b="1" dirty="0">
                <a:solidFill>
                  <a:schemeClr val="tx1"/>
                </a:solidFill>
              </a:rPr>
              <a:t>FACE RECOGNITION APP</a:t>
            </a:r>
          </a:p>
        </p:txBody>
      </p:sp>
    </p:spTree>
    <p:extLst>
      <p:ext uri="{BB962C8B-B14F-4D97-AF65-F5344CB8AC3E}">
        <p14:creationId xmlns:p14="http://schemas.microsoft.com/office/powerpoint/2010/main" val="1726465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34"/>
          <p:cNvSpPr txBox="1"/>
          <p:nvPr/>
        </p:nvSpPr>
        <p:spPr>
          <a:xfrm>
            <a:off x="859256" y="60681"/>
            <a:ext cx="77040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Orbitron"/>
              <a:buNone/>
            </a:pPr>
            <a:r>
              <a:rPr lang="en-US" sz="2800" b="1" i="0" u="none" strike="noStrike" cap="none" dirty="0" err="1">
                <a:solidFill>
                  <a:srgbClr val="ADEBF0"/>
                </a:solidFill>
                <a:latin typeface="Orbitron"/>
                <a:ea typeface="Orbitron"/>
                <a:cs typeface="Orbitron"/>
                <a:sym typeface="Orbitron"/>
              </a:rPr>
              <a:t>Ứng</a:t>
            </a:r>
            <a:r>
              <a:rPr lang="en-US" sz="2800" b="1" i="0" u="none" strike="noStrike" cap="none" dirty="0">
                <a:solidFill>
                  <a:srgbClr val="ADEBF0"/>
                </a:solidFill>
                <a:latin typeface="Orbitron"/>
                <a:ea typeface="Orbitron"/>
                <a:cs typeface="Orbitron"/>
                <a:sym typeface="Orbitron"/>
              </a:rPr>
              <a:t> </a:t>
            </a:r>
            <a:r>
              <a:rPr lang="en-US" sz="2800" b="1" i="0" u="none" strike="noStrike" cap="none" dirty="0" err="1">
                <a:solidFill>
                  <a:srgbClr val="ADEBF0"/>
                </a:solidFill>
                <a:latin typeface="Orbitron"/>
                <a:ea typeface="Orbitron"/>
                <a:cs typeface="Orbitron"/>
                <a:sym typeface="Orbitron"/>
              </a:rPr>
              <a:t>dụng</a:t>
            </a:r>
            <a:r>
              <a:rPr lang="en-US" sz="2800" b="1" i="0" u="none" strike="noStrike" cap="none" dirty="0">
                <a:solidFill>
                  <a:srgbClr val="ADEBF0"/>
                </a:solidFill>
                <a:latin typeface="Orbitron"/>
                <a:ea typeface="Orbitron"/>
                <a:cs typeface="Orbitron"/>
                <a:sym typeface="Orbitron"/>
              </a:rPr>
              <a:t> ML </a:t>
            </a:r>
            <a:r>
              <a:rPr lang="en-US" sz="2800" b="1" i="0" u="none" strike="noStrike" cap="none" dirty="0" err="1">
                <a:solidFill>
                  <a:srgbClr val="ADEBF0"/>
                </a:solidFill>
                <a:latin typeface="Orbitron"/>
                <a:ea typeface="Orbitron"/>
                <a:cs typeface="Orbitron"/>
                <a:sym typeface="Orbitron"/>
              </a:rPr>
              <a:t>vào</a:t>
            </a:r>
            <a:r>
              <a:rPr lang="en-US" sz="2800" b="1" i="0" u="none" strike="noStrike" cap="none" dirty="0">
                <a:solidFill>
                  <a:srgbClr val="ADEBF0"/>
                </a:solidFill>
                <a:latin typeface="Orbitron"/>
                <a:ea typeface="Orbitron"/>
                <a:cs typeface="Orbitron"/>
                <a:sym typeface="Orbitron"/>
              </a:rPr>
              <a:t> cyber security</a:t>
            </a:r>
            <a:endParaRPr sz="2800" b="1" i="0" u="none" strike="noStrike" cap="none" dirty="0">
              <a:solidFill>
                <a:srgbClr val="ADEBF0"/>
              </a:solidFill>
              <a:latin typeface="Orbitron"/>
              <a:ea typeface="Orbitron"/>
              <a:cs typeface="Orbitron"/>
              <a:sym typeface="Orbitron"/>
            </a:endParaRPr>
          </a:p>
        </p:txBody>
      </p:sp>
      <p:sp>
        <p:nvSpPr>
          <p:cNvPr id="1742" name="Google Shape;1742;p34"/>
          <p:cNvSpPr txBox="1"/>
          <p:nvPr/>
        </p:nvSpPr>
        <p:spPr>
          <a:xfrm>
            <a:off x="-158660" y="154543"/>
            <a:ext cx="8566029"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F152B962-6CC0-43C0-BE15-ECF55B1B090F}"/>
              </a:ext>
            </a:extLst>
          </p:cNvPr>
          <p:cNvSpPr txBox="1"/>
          <p:nvPr/>
        </p:nvSpPr>
        <p:spPr>
          <a:xfrm>
            <a:off x="736631" y="693112"/>
            <a:ext cx="7776744" cy="3416320"/>
          </a:xfrm>
          <a:prstGeom prst="rect">
            <a:avLst/>
          </a:prstGeom>
          <a:noFill/>
        </p:spPr>
        <p:txBody>
          <a:bodyPr wrap="square" rtlCol="0">
            <a:spAutoFit/>
          </a:bodyPr>
          <a:lstStyle/>
          <a:p>
            <a:r>
              <a:rPr lang="vi-VN" sz="2000" b="1" dirty="0">
                <a:solidFill>
                  <a:schemeClr val="tx1"/>
                </a:solidFill>
              </a:rPr>
              <a:t>Nhận dạng khuôn mặt là gì?</a:t>
            </a:r>
            <a:endParaRPr lang="en-US" sz="2000" b="1" dirty="0">
              <a:solidFill>
                <a:schemeClr val="tx1"/>
              </a:solidFill>
            </a:endParaRPr>
          </a:p>
          <a:p>
            <a:r>
              <a:rPr lang="vi-VN" dirty="0">
                <a:solidFill>
                  <a:schemeClr val="tx1"/>
                </a:solidFill>
              </a:rPr>
              <a:t>Nhận diện khuôn mặt là một công nghệ được sử dụng để nhận ra và xác định một cái khuôn mặt của một cá nhân từ một hình ảnh hoặc video. Công nghệ này thường sử dụng các thuật toán máy học và học sâu để phân tích và nhận biết các đặc điểm đặc trưng của khuôn mặt.</a:t>
            </a:r>
            <a:endParaRPr lang="en-US" sz="2000" b="1" dirty="0">
              <a:solidFill>
                <a:schemeClr val="tx1"/>
              </a:solidFill>
            </a:endParaRPr>
          </a:p>
          <a:p>
            <a:r>
              <a:rPr lang="vi-VN" dirty="0">
                <a:solidFill>
                  <a:schemeClr val="tx1"/>
                </a:solidFill>
              </a:rPr>
              <a:t>Phần mềm nhận dạng khuôn mặt có vô số ứng dụng trong thị trường tiêu dùng cũng như ngành an ninh và giám sát.</a:t>
            </a:r>
            <a:endParaRPr lang="en-US" dirty="0">
              <a:solidFill>
                <a:schemeClr val="tx1"/>
              </a:solidFill>
            </a:endParaRPr>
          </a:p>
          <a:p>
            <a:r>
              <a:rPr lang="vi-VN" dirty="0">
                <a:solidFill>
                  <a:schemeClr val="tx1"/>
                </a:solidFill>
              </a:rPr>
              <a:t>Có hai nhiệm vụ chính mà các mô hình nhận dạng khuôn mặt thực hiện. Đầu tiên là xác minh, là nhiệm vụ so sánh khuôn mặt đầu vào mới với danh tính đã biết. Một ví dụ điển hình cho việc này là việc mở khóa điện thoại thông minh bằng nhận dạng khuôn mặt. Khi thiết lập hệ thống, điện thoại sẽ đăng ký khuôn mặt của bạn là chủ sở hữu điện thoại. Do đó, nhiệm vụ duy nhất khi mở khóa là so sánh khuôn mặt đầu vào mới với khuôn mặt đã đăng ký của bạn trên thiết bị.</a:t>
            </a:r>
            <a:endParaRPr lang="en-US" dirty="0">
              <a:solidFill>
                <a:schemeClr val="tx1"/>
              </a:solidFill>
            </a:endParaRPr>
          </a:p>
          <a:p>
            <a:r>
              <a:rPr lang="vi-VN" dirty="0">
                <a:solidFill>
                  <a:schemeClr val="tx1"/>
                </a:solidFill>
              </a:rPr>
              <a:t>Thứ hai là nhận dạng, là nhiệm vụ so sánh một khuôn mặt đầu vào với cơ sở dữ liệu gồm nhiều nhận dạng khuôn mặt. Nhiệm vụ này thường được sử dụng cho các hệ thống an ninh và giám sát. Một ví dụ điển hình là nhận dạng khuôn mặt trong thực thi pháp luật. </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597227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34"/>
          <p:cNvSpPr txBox="1"/>
          <p:nvPr/>
        </p:nvSpPr>
        <p:spPr>
          <a:xfrm>
            <a:off x="859256" y="60681"/>
            <a:ext cx="77040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Orbitron"/>
              <a:buNone/>
            </a:pPr>
            <a:r>
              <a:rPr lang="en-US" sz="2800" b="1" i="0" u="none" strike="noStrike" cap="none" dirty="0" err="1">
                <a:solidFill>
                  <a:srgbClr val="ADEBF0"/>
                </a:solidFill>
                <a:latin typeface="Orbitron"/>
                <a:ea typeface="Orbitron"/>
                <a:cs typeface="Orbitron"/>
                <a:sym typeface="Orbitron"/>
              </a:rPr>
              <a:t>Ứng</a:t>
            </a:r>
            <a:r>
              <a:rPr lang="en-US" sz="2800" b="1" i="0" u="none" strike="noStrike" cap="none" dirty="0">
                <a:solidFill>
                  <a:srgbClr val="ADEBF0"/>
                </a:solidFill>
                <a:latin typeface="Orbitron"/>
                <a:ea typeface="Orbitron"/>
                <a:cs typeface="Orbitron"/>
                <a:sym typeface="Orbitron"/>
              </a:rPr>
              <a:t> </a:t>
            </a:r>
            <a:r>
              <a:rPr lang="en-US" sz="2800" b="1" i="0" u="none" strike="noStrike" cap="none" dirty="0" err="1">
                <a:solidFill>
                  <a:srgbClr val="ADEBF0"/>
                </a:solidFill>
                <a:latin typeface="Orbitron"/>
                <a:ea typeface="Orbitron"/>
                <a:cs typeface="Orbitron"/>
                <a:sym typeface="Orbitron"/>
              </a:rPr>
              <a:t>dụng</a:t>
            </a:r>
            <a:r>
              <a:rPr lang="en-US" sz="2800" b="1" i="0" u="none" strike="noStrike" cap="none" dirty="0">
                <a:solidFill>
                  <a:srgbClr val="ADEBF0"/>
                </a:solidFill>
                <a:latin typeface="Orbitron"/>
                <a:ea typeface="Orbitron"/>
                <a:cs typeface="Orbitron"/>
                <a:sym typeface="Orbitron"/>
              </a:rPr>
              <a:t> ML </a:t>
            </a:r>
            <a:r>
              <a:rPr lang="en-US" sz="2800" b="1" i="0" u="none" strike="noStrike" cap="none" dirty="0" err="1">
                <a:solidFill>
                  <a:srgbClr val="ADEBF0"/>
                </a:solidFill>
                <a:latin typeface="Orbitron"/>
                <a:ea typeface="Orbitron"/>
                <a:cs typeface="Orbitron"/>
                <a:sym typeface="Orbitron"/>
              </a:rPr>
              <a:t>vào</a:t>
            </a:r>
            <a:r>
              <a:rPr lang="en-US" sz="2800" b="1" i="0" u="none" strike="noStrike" cap="none" dirty="0">
                <a:solidFill>
                  <a:srgbClr val="ADEBF0"/>
                </a:solidFill>
                <a:latin typeface="Orbitron"/>
                <a:ea typeface="Orbitron"/>
                <a:cs typeface="Orbitron"/>
                <a:sym typeface="Orbitron"/>
              </a:rPr>
              <a:t> cyber security</a:t>
            </a:r>
            <a:endParaRPr sz="2800" b="1" i="0" u="none" strike="noStrike" cap="none" dirty="0">
              <a:solidFill>
                <a:srgbClr val="ADEBF0"/>
              </a:solidFill>
              <a:latin typeface="Orbitron"/>
              <a:ea typeface="Orbitron"/>
              <a:cs typeface="Orbitron"/>
              <a:sym typeface="Orbitron"/>
            </a:endParaRPr>
          </a:p>
        </p:txBody>
      </p:sp>
      <p:sp>
        <p:nvSpPr>
          <p:cNvPr id="1742" name="Google Shape;1742;p34"/>
          <p:cNvSpPr txBox="1"/>
          <p:nvPr/>
        </p:nvSpPr>
        <p:spPr>
          <a:xfrm>
            <a:off x="-158660" y="154543"/>
            <a:ext cx="8566029"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F152B962-6CC0-43C0-BE15-ECF55B1B090F}"/>
              </a:ext>
            </a:extLst>
          </p:cNvPr>
          <p:cNvSpPr txBox="1"/>
          <p:nvPr/>
        </p:nvSpPr>
        <p:spPr>
          <a:xfrm>
            <a:off x="793855" y="632743"/>
            <a:ext cx="7900202" cy="4186000"/>
          </a:xfrm>
          <a:prstGeom prst="rect">
            <a:avLst/>
          </a:prstGeom>
          <a:noFill/>
        </p:spPr>
        <p:txBody>
          <a:bodyPr wrap="square" rtlCol="0">
            <a:spAutoFit/>
          </a:bodyPr>
          <a:lstStyle/>
          <a:p>
            <a:r>
              <a:rPr lang="vi-VN" sz="1200" b="1" dirty="0">
                <a:solidFill>
                  <a:schemeClr val="tx1"/>
                </a:solidFill>
                <a:latin typeface="+mj-lt"/>
              </a:rPr>
              <a:t>Nhận diện khuôn mặt (face recognition) có thể đóng một vai trò quan trọng trong lĩnh vực an ninh mạng (cybersecurity) với một số ứng dụng chính như sau:</a:t>
            </a:r>
          </a:p>
          <a:p>
            <a:r>
              <a:rPr lang="vi-VN" sz="800" b="1" dirty="0">
                <a:solidFill>
                  <a:schemeClr val="tx1"/>
                </a:solidFill>
              </a:rPr>
              <a:t>1. **Xác thực và Đăng nhập An toàn:**</a:t>
            </a:r>
          </a:p>
          <a:p>
            <a:r>
              <a:rPr lang="vi-VN" sz="800" b="1" dirty="0">
                <a:solidFill>
                  <a:schemeClr val="tx1"/>
                </a:solidFill>
              </a:rPr>
              <a:t>   - **Xác thực Hai Yếu Tố:** Kết hợp nhận diện khuôn mặt với yếu tố khác như mật khẩu giúp tăng cường độ bảo mật cho quy trình đăng nhập.</a:t>
            </a:r>
          </a:p>
          <a:p>
            <a:r>
              <a:rPr lang="vi-VN" sz="800" b="1" dirty="0">
                <a:solidFill>
                  <a:schemeClr val="tx1"/>
                </a:solidFill>
              </a:rPr>
              <a:t>   - **Phòng tránh tấn công Brute Force:** Hạn chế khả năng tấn công Brute Force bằng cách yêu cầu sự chấp nhận từ hệ thống nhận diện khuôn mặt.</a:t>
            </a:r>
          </a:p>
          <a:p>
            <a:endParaRPr lang="vi-VN" sz="800" b="1" dirty="0">
              <a:solidFill>
                <a:schemeClr val="tx1"/>
              </a:solidFill>
            </a:endParaRPr>
          </a:p>
          <a:p>
            <a:r>
              <a:rPr lang="vi-VN" sz="800" b="1" dirty="0">
                <a:solidFill>
                  <a:schemeClr val="tx1"/>
                </a:solidFill>
              </a:rPr>
              <a:t>2. **Quản lý Quyền Truy Cập:**</a:t>
            </a:r>
          </a:p>
          <a:p>
            <a:r>
              <a:rPr lang="vi-VN" sz="800" b="1" dirty="0">
                <a:solidFill>
                  <a:schemeClr val="tx1"/>
                </a:solidFill>
              </a:rPr>
              <a:t>   - **Kiểm soát Truy cập:** Sử dụng nhận diện khuôn mặt để quản lý quyền truy cập vào các khu vực quan trọng trong môi trường mạng.</a:t>
            </a:r>
          </a:p>
          <a:p>
            <a:r>
              <a:rPr lang="vi-VN" sz="800" b="1" dirty="0">
                <a:solidFill>
                  <a:schemeClr val="tx1"/>
                </a:solidFill>
              </a:rPr>
              <a:t>   - **Theo dõi Hoạt động Người dùng:** Theo dõi và ghi lại các hoạt động của người dùng dựa trên nhận diện khuôn mặt để phát hiện sự bất thường.</a:t>
            </a:r>
          </a:p>
          <a:p>
            <a:endParaRPr lang="vi-VN" sz="800" b="1" dirty="0">
              <a:solidFill>
                <a:schemeClr val="tx1"/>
              </a:solidFill>
            </a:endParaRPr>
          </a:p>
          <a:p>
            <a:r>
              <a:rPr lang="vi-VN" sz="800" b="1" dirty="0">
                <a:solidFill>
                  <a:schemeClr val="tx1"/>
                </a:solidFill>
              </a:rPr>
              <a:t>3. **Phòng Ngừa Tấn Công Giả Mạo:**</a:t>
            </a:r>
          </a:p>
          <a:p>
            <a:r>
              <a:rPr lang="vi-VN" sz="800" b="1" dirty="0">
                <a:solidFill>
                  <a:schemeClr val="tx1"/>
                </a:solidFill>
              </a:rPr>
              <a:t>   - **Phòng Ngừa Sử dụng Tài Khoản Giả Mạo:** Nhận diện khuôn mặt giúp hạn chế sự sử dụng tài khoản giả mạo bằng cách đảm bảo rằng chỉ có người dùng được ủy quyền mới có thể truy cập vào hệ thống.</a:t>
            </a:r>
          </a:p>
          <a:p>
            <a:endParaRPr lang="vi-VN" sz="800" b="1" dirty="0">
              <a:solidFill>
                <a:schemeClr val="tx1"/>
              </a:solidFill>
            </a:endParaRPr>
          </a:p>
          <a:p>
            <a:r>
              <a:rPr lang="vi-VN" sz="800" b="1" dirty="0">
                <a:solidFill>
                  <a:schemeClr val="tx1"/>
                </a:solidFill>
              </a:rPr>
              <a:t>4. **Bảo vệ Dữ liệu Nhạy cảm:**</a:t>
            </a:r>
          </a:p>
          <a:p>
            <a:r>
              <a:rPr lang="vi-VN" sz="800" b="1" dirty="0">
                <a:solidFill>
                  <a:schemeClr val="tx1"/>
                </a:solidFill>
              </a:rPr>
              <a:t>   - **Giả mạo Chống lại Dữ liệu Nhạy cảm:** Sử dụng nhận diện khuôn mặt để bảo vệ dữ liệu nhạy cảm và hạn chế truy cập không ủy quyền.</a:t>
            </a:r>
          </a:p>
          <a:p>
            <a:endParaRPr lang="vi-VN" sz="800" b="1" dirty="0">
              <a:solidFill>
                <a:schemeClr val="tx1"/>
              </a:solidFill>
            </a:endParaRPr>
          </a:p>
          <a:p>
            <a:r>
              <a:rPr lang="vi-VN" sz="800" b="1" dirty="0">
                <a:solidFill>
                  <a:schemeClr val="tx1"/>
                </a:solidFill>
              </a:rPr>
              <a:t>5. **Phòng Ngừa Tấn Công Từ Bên Ngoài:**</a:t>
            </a:r>
          </a:p>
          <a:p>
            <a:r>
              <a:rPr lang="vi-VN" sz="800" b="1" dirty="0">
                <a:solidFill>
                  <a:schemeClr val="tx1"/>
                </a:solidFill>
              </a:rPr>
              <a:t>   - **Phát hiện và Ngăn chặn Tấn công từ Bên Ngoài:** Hệ thống nhận diện khuôn mặt có thể được tích hợp với các giải pháp phòng ngừa tấn công mạng để xác định và ngăn chặn người dùng độc hại.</a:t>
            </a:r>
          </a:p>
          <a:p>
            <a:endParaRPr lang="vi-VN" sz="800" b="1" dirty="0">
              <a:solidFill>
                <a:schemeClr val="tx1"/>
              </a:solidFill>
            </a:endParaRPr>
          </a:p>
          <a:p>
            <a:r>
              <a:rPr lang="vi-VN" sz="800" b="1" dirty="0">
                <a:solidFill>
                  <a:schemeClr val="tx1"/>
                </a:solidFill>
              </a:rPr>
              <a:t>6. **Theo dõi và Giám sát Hệ thống:**</a:t>
            </a:r>
          </a:p>
          <a:p>
            <a:r>
              <a:rPr lang="vi-VN" sz="800" b="1" dirty="0">
                <a:solidFill>
                  <a:schemeClr val="tx1"/>
                </a:solidFill>
              </a:rPr>
              <a:t>   - **Theo dõi Sự kiện Quan trọng:** Sử dụng nhận diện khuôn mặt để theo dõi và ghi lại sự kiện quan trọng như đăng nhập, đăng xuất, hay các thay đổi quan trọng trong hệ thống.</a:t>
            </a:r>
          </a:p>
          <a:p>
            <a:endParaRPr lang="vi-VN" sz="800" b="1" dirty="0">
              <a:solidFill>
                <a:schemeClr val="tx1"/>
              </a:solidFill>
            </a:endParaRPr>
          </a:p>
          <a:p>
            <a:r>
              <a:rPr lang="vi-VN" sz="800" b="1" dirty="0">
                <a:solidFill>
                  <a:schemeClr val="tx1"/>
                </a:solidFill>
              </a:rPr>
              <a:t>7. **Bảo mật Vật lý và Ảo:**</a:t>
            </a:r>
          </a:p>
          <a:p>
            <a:r>
              <a:rPr lang="vi-VN" sz="800" b="1" dirty="0">
                <a:solidFill>
                  <a:schemeClr val="tx1"/>
                </a:solidFill>
              </a:rPr>
              <a:t>   - **Bảo vệ Thiết bị Vật lý:** Trong các môi trường vật lý, nhận diện khuôn mặt có thể được tích hợp vào các thiết bị bảo mật để kiểm soát truy cập vào khu vực nhạy cảm.</a:t>
            </a:r>
          </a:p>
          <a:p>
            <a:r>
              <a:rPr lang="vi-VN" sz="800" b="1" dirty="0">
                <a:solidFill>
                  <a:schemeClr val="tx1"/>
                </a:solidFill>
              </a:rPr>
              <a:t>   - **Ảo hóa và Đám mây:** Các dịch vụ nhận diện khuôn mặt có thể tích hợp vào môi trường ảo và đám mây để bảo vệ quyền truy cập và dữ liệu trực tuyến.</a:t>
            </a:r>
          </a:p>
          <a:p>
            <a:endParaRPr lang="vi-VN" sz="800" b="1" dirty="0">
              <a:solidFill>
                <a:schemeClr val="tx1"/>
              </a:solidFill>
            </a:endParaRPr>
          </a:p>
          <a:p>
            <a:r>
              <a:rPr lang="vi-VN" sz="800" b="1" dirty="0">
                <a:solidFill>
                  <a:schemeClr val="tx1"/>
                </a:solidFill>
              </a:rPr>
              <a:t>Tuy nhiên, cũng cần lưu ý rằng nhận diện khuôn mặt không phải là giải pháp hoàn hảo và có thể đối mặt với những thách thức như quyền riêng tư, độ chính xác, và khả năng đối mặt với kỹ thuật giả mạo.</a:t>
            </a:r>
            <a:endParaRPr lang="en-US" sz="800" b="1" dirty="0">
              <a:solidFill>
                <a:schemeClr val="tx1"/>
              </a:solidFill>
            </a:endParaRPr>
          </a:p>
        </p:txBody>
      </p:sp>
    </p:spTree>
    <p:extLst>
      <p:ext uri="{BB962C8B-B14F-4D97-AF65-F5344CB8AC3E}">
        <p14:creationId xmlns:p14="http://schemas.microsoft.com/office/powerpoint/2010/main" val="106810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 descr="Ảnh có chứa biểu đồ&#10;&#10;Mô tả được tạo tự động"/>
          <p:cNvPicPr preferRelativeResize="0"/>
          <p:nvPr/>
        </p:nvPicPr>
        <p:blipFill rotWithShape="1">
          <a:blip r:embed="rId3">
            <a:alphaModFix/>
          </a:blip>
          <a:srcRect/>
          <a:stretch/>
        </p:blipFill>
        <p:spPr>
          <a:xfrm>
            <a:off x="1737360" y="576775"/>
            <a:ext cx="5950634" cy="37846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grpSp>
        <p:nvGrpSpPr>
          <p:cNvPr id="1747" name="Google Shape;1747;p35"/>
          <p:cNvGrpSpPr/>
          <p:nvPr/>
        </p:nvGrpSpPr>
        <p:grpSpPr>
          <a:xfrm>
            <a:off x="745612" y="3154172"/>
            <a:ext cx="502738" cy="480940"/>
            <a:chOff x="745612" y="3154172"/>
            <a:chExt cx="502738" cy="480940"/>
          </a:xfrm>
        </p:grpSpPr>
        <p:grpSp>
          <p:nvGrpSpPr>
            <p:cNvPr id="1748" name="Google Shape;1748;p35"/>
            <p:cNvGrpSpPr/>
            <p:nvPr/>
          </p:nvGrpSpPr>
          <p:grpSpPr>
            <a:xfrm>
              <a:off x="745612" y="3154172"/>
              <a:ext cx="502738" cy="480940"/>
              <a:chOff x="1317586" y="1856572"/>
              <a:chExt cx="749796" cy="717499"/>
            </a:xfrm>
          </p:grpSpPr>
          <p:sp>
            <p:nvSpPr>
              <p:cNvPr id="1749" name="Google Shape;1749;p3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3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1" name="Google Shape;1751;p35"/>
            <p:cNvSpPr/>
            <p:nvPr/>
          </p:nvSpPr>
          <p:spPr>
            <a:xfrm>
              <a:off x="899892" y="3254810"/>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2" name="Google Shape;1752;p35"/>
          <p:cNvGrpSpPr/>
          <p:nvPr/>
        </p:nvGrpSpPr>
        <p:grpSpPr>
          <a:xfrm>
            <a:off x="1345824" y="3154172"/>
            <a:ext cx="502738" cy="480940"/>
            <a:chOff x="1345824" y="3154172"/>
            <a:chExt cx="502738" cy="480940"/>
          </a:xfrm>
        </p:grpSpPr>
        <p:grpSp>
          <p:nvGrpSpPr>
            <p:cNvPr id="1753" name="Google Shape;1753;p35"/>
            <p:cNvGrpSpPr/>
            <p:nvPr/>
          </p:nvGrpSpPr>
          <p:grpSpPr>
            <a:xfrm>
              <a:off x="1345824" y="3154172"/>
              <a:ext cx="502738" cy="480940"/>
              <a:chOff x="1317586" y="1856572"/>
              <a:chExt cx="749796" cy="717499"/>
            </a:xfrm>
          </p:grpSpPr>
          <p:sp>
            <p:nvSpPr>
              <p:cNvPr id="1754" name="Google Shape;1754;p3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3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6" name="Google Shape;1756;p35"/>
            <p:cNvGrpSpPr/>
            <p:nvPr/>
          </p:nvGrpSpPr>
          <p:grpSpPr>
            <a:xfrm>
              <a:off x="1508977" y="3293480"/>
              <a:ext cx="202339" cy="202323"/>
              <a:chOff x="935197" y="1793977"/>
              <a:chExt cx="256451" cy="256430"/>
            </a:xfrm>
          </p:grpSpPr>
          <p:sp>
            <p:nvSpPr>
              <p:cNvPr id="1757" name="Google Shape;1757;p3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3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759" name="Google Shape;1759;p35"/>
          <p:cNvGrpSpPr/>
          <p:nvPr/>
        </p:nvGrpSpPr>
        <p:grpSpPr>
          <a:xfrm>
            <a:off x="3127374" y="3154172"/>
            <a:ext cx="502738" cy="480940"/>
            <a:chOff x="3127374" y="3154172"/>
            <a:chExt cx="502738" cy="480940"/>
          </a:xfrm>
        </p:grpSpPr>
        <p:grpSp>
          <p:nvGrpSpPr>
            <p:cNvPr id="1760" name="Google Shape;1760;p35"/>
            <p:cNvGrpSpPr/>
            <p:nvPr/>
          </p:nvGrpSpPr>
          <p:grpSpPr>
            <a:xfrm>
              <a:off x="3127374" y="3154172"/>
              <a:ext cx="502738" cy="480940"/>
              <a:chOff x="1317586" y="1856572"/>
              <a:chExt cx="749796" cy="717499"/>
            </a:xfrm>
          </p:grpSpPr>
          <p:sp>
            <p:nvSpPr>
              <p:cNvPr id="1761" name="Google Shape;1761;p3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3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3" name="Google Shape;1763;p35"/>
            <p:cNvSpPr/>
            <p:nvPr/>
          </p:nvSpPr>
          <p:spPr>
            <a:xfrm>
              <a:off x="3298287" y="3281150"/>
              <a:ext cx="199011" cy="226983"/>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4" name="Google Shape;1764;p35"/>
          <p:cNvGrpSpPr/>
          <p:nvPr/>
        </p:nvGrpSpPr>
        <p:grpSpPr>
          <a:xfrm>
            <a:off x="2533524" y="3154172"/>
            <a:ext cx="502738" cy="480940"/>
            <a:chOff x="2533524" y="3154172"/>
            <a:chExt cx="502738" cy="480940"/>
          </a:xfrm>
        </p:grpSpPr>
        <p:grpSp>
          <p:nvGrpSpPr>
            <p:cNvPr id="1765" name="Google Shape;1765;p35"/>
            <p:cNvGrpSpPr/>
            <p:nvPr/>
          </p:nvGrpSpPr>
          <p:grpSpPr>
            <a:xfrm>
              <a:off x="2533524" y="3154172"/>
              <a:ext cx="502738" cy="480940"/>
              <a:chOff x="1317586" y="1856572"/>
              <a:chExt cx="749796" cy="717499"/>
            </a:xfrm>
          </p:grpSpPr>
          <p:sp>
            <p:nvSpPr>
              <p:cNvPr id="1766" name="Google Shape;1766;p3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3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8" name="Google Shape;1768;p35"/>
            <p:cNvSpPr/>
            <p:nvPr/>
          </p:nvSpPr>
          <p:spPr>
            <a:xfrm>
              <a:off x="2683748" y="3300909"/>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9" name="Google Shape;1769;p35"/>
          <p:cNvGrpSpPr/>
          <p:nvPr/>
        </p:nvGrpSpPr>
        <p:grpSpPr>
          <a:xfrm>
            <a:off x="1939674" y="3154172"/>
            <a:ext cx="502738" cy="480940"/>
            <a:chOff x="1939674" y="3154172"/>
            <a:chExt cx="502738" cy="480940"/>
          </a:xfrm>
        </p:grpSpPr>
        <p:grpSp>
          <p:nvGrpSpPr>
            <p:cNvPr id="1770" name="Google Shape;1770;p35"/>
            <p:cNvGrpSpPr/>
            <p:nvPr/>
          </p:nvGrpSpPr>
          <p:grpSpPr>
            <a:xfrm>
              <a:off x="1939674" y="3154172"/>
              <a:ext cx="502738" cy="480940"/>
              <a:chOff x="1317586" y="1856572"/>
              <a:chExt cx="749796" cy="717499"/>
            </a:xfrm>
          </p:grpSpPr>
          <p:sp>
            <p:nvSpPr>
              <p:cNvPr id="1771" name="Google Shape;1771;p3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3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3" name="Google Shape;1773;p35"/>
            <p:cNvGrpSpPr/>
            <p:nvPr/>
          </p:nvGrpSpPr>
          <p:grpSpPr>
            <a:xfrm>
              <a:off x="2101159" y="3301080"/>
              <a:ext cx="218396" cy="187123"/>
              <a:chOff x="2048371" y="3039468"/>
              <a:chExt cx="218396" cy="187123"/>
            </a:xfrm>
          </p:grpSpPr>
          <p:sp>
            <p:nvSpPr>
              <p:cNvPr id="1774" name="Google Shape;1774;p35"/>
              <p:cNvSpPr/>
              <p:nvPr/>
            </p:nvSpPr>
            <p:spPr>
              <a:xfrm>
                <a:off x="2064283" y="3109252"/>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35"/>
              <p:cNvSpPr/>
              <p:nvPr/>
            </p:nvSpPr>
            <p:spPr>
              <a:xfrm>
                <a:off x="2048371" y="3039468"/>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35"/>
              <p:cNvSpPr/>
              <p:nvPr/>
            </p:nvSpPr>
            <p:spPr>
              <a:xfrm>
                <a:off x="2141853" y="3109226"/>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77" name="Google Shape;1777;p35"/>
          <p:cNvSpPr txBox="1">
            <a:spLocks noGrp="1"/>
          </p:cNvSpPr>
          <p:nvPr>
            <p:ph type="title"/>
          </p:nvPr>
        </p:nvSpPr>
        <p:spPr>
          <a:xfrm flipH="1">
            <a:off x="355348" y="1555608"/>
            <a:ext cx="4738800" cy="89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Thank you!</a:t>
            </a:r>
            <a:endParaRPr/>
          </a:p>
        </p:txBody>
      </p:sp>
      <p:sp>
        <p:nvSpPr>
          <p:cNvPr id="1778" name="Google Shape;1778;p35"/>
          <p:cNvSpPr txBox="1"/>
          <p:nvPr/>
        </p:nvSpPr>
        <p:spPr>
          <a:xfrm flipH="1">
            <a:off x="726025" y="3799750"/>
            <a:ext cx="3262200" cy="43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1"/>
                </a:solidFill>
                <a:latin typeface="Archivo"/>
                <a:ea typeface="Archivo"/>
                <a:cs typeface="Archivo"/>
                <a:sym typeface="Archivo"/>
              </a:rPr>
              <a:t>Please keep this slide for attribution</a:t>
            </a:r>
            <a:endParaRPr sz="1400" b="1" i="0" u="none" strike="noStrike" cap="none">
              <a:solidFill>
                <a:schemeClr val="accent1"/>
              </a:solidFill>
              <a:latin typeface="Archivo"/>
              <a:ea typeface="Archivo"/>
              <a:cs typeface="Archivo"/>
              <a:sym typeface="Archivo"/>
            </a:endParaRPr>
          </a:p>
        </p:txBody>
      </p:sp>
      <p:grpSp>
        <p:nvGrpSpPr>
          <p:cNvPr id="1779" name="Google Shape;1779;p35"/>
          <p:cNvGrpSpPr/>
          <p:nvPr/>
        </p:nvGrpSpPr>
        <p:grpSpPr>
          <a:xfrm>
            <a:off x="5155777" y="506710"/>
            <a:ext cx="3846327" cy="4130080"/>
            <a:chOff x="5284520" y="991441"/>
            <a:chExt cx="3846327" cy="4130080"/>
          </a:xfrm>
        </p:grpSpPr>
        <p:grpSp>
          <p:nvGrpSpPr>
            <p:cNvPr id="1780" name="Google Shape;1780;p35"/>
            <p:cNvGrpSpPr/>
            <p:nvPr/>
          </p:nvGrpSpPr>
          <p:grpSpPr>
            <a:xfrm>
              <a:off x="5290060" y="4283843"/>
              <a:ext cx="3840787" cy="837678"/>
              <a:chOff x="5290060" y="4283843"/>
              <a:chExt cx="3840787" cy="837678"/>
            </a:xfrm>
          </p:grpSpPr>
          <p:sp>
            <p:nvSpPr>
              <p:cNvPr id="1781" name="Google Shape;1781;p35"/>
              <p:cNvSpPr/>
              <p:nvPr/>
            </p:nvSpPr>
            <p:spPr>
              <a:xfrm>
                <a:off x="5290060" y="4839525"/>
                <a:ext cx="3840787" cy="281996"/>
              </a:xfrm>
              <a:custGeom>
                <a:avLst/>
                <a:gdLst/>
                <a:ahLst/>
                <a:cxnLst/>
                <a:rect l="l" t="t" r="r" b="b"/>
                <a:pathLst>
                  <a:path w="139033" h="10208" extrusionOk="0">
                    <a:moveTo>
                      <a:pt x="0" y="0"/>
                    </a:moveTo>
                    <a:lnTo>
                      <a:pt x="0" y="10207"/>
                    </a:lnTo>
                    <a:lnTo>
                      <a:pt x="139033" y="10207"/>
                    </a:lnTo>
                    <a:lnTo>
                      <a:pt x="1390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35"/>
              <p:cNvSpPr/>
              <p:nvPr/>
            </p:nvSpPr>
            <p:spPr>
              <a:xfrm>
                <a:off x="5290060" y="4670873"/>
                <a:ext cx="3840787" cy="168678"/>
              </a:xfrm>
              <a:custGeom>
                <a:avLst/>
                <a:gdLst/>
                <a:ahLst/>
                <a:cxnLst/>
                <a:rect l="l" t="t" r="r" b="b"/>
                <a:pathLst>
                  <a:path w="139033" h="6106" extrusionOk="0">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35"/>
              <p:cNvSpPr/>
              <p:nvPr/>
            </p:nvSpPr>
            <p:spPr>
              <a:xfrm>
                <a:off x="6700889" y="4283843"/>
                <a:ext cx="1159255" cy="387054"/>
              </a:xfrm>
              <a:custGeom>
                <a:avLst/>
                <a:gdLst/>
                <a:ahLst/>
                <a:cxnLst/>
                <a:rect l="l" t="t" r="r" b="b"/>
                <a:pathLst>
                  <a:path w="41964" h="14011" extrusionOk="0">
                    <a:moveTo>
                      <a:pt x="8073" y="1"/>
                    </a:moveTo>
                    <a:lnTo>
                      <a:pt x="0" y="14011"/>
                    </a:lnTo>
                    <a:lnTo>
                      <a:pt x="41897" y="14011"/>
                    </a:lnTo>
                    <a:cubicBezTo>
                      <a:pt x="41897" y="14011"/>
                      <a:pt x="41963" y="6672"/>
                      <a:pt x="364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4" name="Google Shape;1784;p35"/>
            <p:cNvGrpSpPr/>
            <p:nvPr/>
          </p:nvGrpSpPr>
          <p:grpSpPr>
            <a:xfrm flipH="1">
              <a:off x="5284520" y="991441"/>
              <a:ext cx="3622376" cy="3606309"/>
              <a:chOff x="933600" y="1438909"/>
              <a:chExt cx="2442600" cy="2431766"/>
            </a:xfrm>
          </p:grpSpPr>
          <p:sp>
            <p:nvSpPr>
              <p:cNvPr id="1785" name="Google Shape;1785;p35"/>
              <p:cNvSpPr/>
              <p:nvPr/>
            </p:nvSpPr>
            <p:spPr>
              <a:xfrm>
                <a:off x="1468100" y="2159075"/>
                <a:ext cx="494125" cy="790200"/>
              </a:xfrm>
              <a:custGeom>
                <a:avLst/>
                <a:gdLst/>
                <a:ahLst/>
                <a:cxnLst/>
                <a:rect l="l" t="t" r="r" b="b"/>
                <a:pathLst>
                  <a:path w="19765" h="31608" extrusionOk="0">
                    <a:moveTo>
                      <a:pt x="8063" y="0"/>
                    </a:moveTo>
                    <a:cubicBezTo>
                      <a:pt x="6741" y="0"/>
                      <a:pt x="5416" y="295"/>
                      <a:pt x="4210" y="898"/>
                    </a:cubicBezTo>
                    <a:cubicBezTo>
                      <a:pt x="2984" y="1483"/>
                      <a:pt x="1924" y="2431"/>
                      <a:pt x="1367" y="3657"/>
                    </a:cubicBezTo>
                    <a:cubicBezTo>
                      <a:pt x="503" y="5608"/>
                      <a:pt x="1144" y="7866"/>
                      <a:pt x="1785" y="9901"/>
                    </a:cubicBezTo>
                    <a:cubicBezTo>
                      <a:pt x="2538" y="12326"/>
                      <a:pt x="3318" y="14724"/>
                      <a:pt x="4099" y="17177"/>
                    </a:cubicBezTo>
                    <a:cubicBezTo>
                      <a:pt x="4517" y="18487"/>
                      <a:pt x="4991" y="19853"/>
                      <a:pt x="5019" y="21246"/>
                    </a:cubicBezTo>
                    <a:cubicBezTo>
                      <a:pt x="5074" y="22640"/>
                      <a:pt x="4740" y="24090"/>
                      <a:pt x="3792" y="25149"/>
                    </a:cubicBezTo>
                    <a:cubicBezTo>
                      <a:pt x="3147" y="25832"/>
                      <a:pt x="2193" y="26256"/>
                      <a:pt x="1263" y="26256"/>
                    </a:cubicBezTo>
                    <a:cubicBezTo>
                      <a:pt x="825" y="26256"/>
                      <a:pt x="393" y="26162"/>
                      <a:pt x="1" y="25957"/>
                    </a:cubicBezTo>
                    <a:lnTo>
                      <a:pt x="1" y="25957"/>
                    </a:lnTo>
                    <a:cubicBezTo>
                      <a:pt x="2624" y="29387"/>
                      <a:pt x="6638" y="31608"/>
                      <a:pt x="10888" y="31608"/>
                    </a:cubicBezTo>
                    <a:cubicBezTo>
                      <a:pt x="11336" y="31608"/>
                      <a:pt x="11787" y="31583"/>
                      <a:pt x="12238" y="31532"/>
                    </a:cubicBezTo>
                    <a:cubicBezTo>
                      <a:pt x="13855" y="31365"/>
                      <a:pt x="15528" y="30836"/>
                      <a:pt x="16838" y="29776"/>
                    </a:cubicBezTo>
                    <a:cubicBezTo>
                      <a:pt x="18287" y="28578"/>
                      <a:pt x="19123" y="26710"/>
                      <a:pt x="19430" y="24842"/>
                    </a:cubicBezTo>
                    <a:cubicBezTo>
                      <a:pt x="19765" y="22947"/>
                      <a:pt x="19569" y="21051"/>
                      <a:pt x="19346" y="19128"/>
                    </a:cubicBezTo>
                    <a:cubicBezTo>
                      <a:pt x="18677" y="14584"/>
                      <a:pt x="17869" y="9650"/>
                      <a:pt x="16169" y="5441"/>
                    </a:cubicBezTo>
                    <a:cubicBezTo>
                      <a:pt x="15277" y="3211"/>
                      <a:pt x="13409" y="1399"/>
                      <a:pt x="11179" y="563"/>
                    </a:cubicBezTo>
                    <a:cubicBezTo>
                      <a:pt x="10185" y="190"/>
                      <a:pt x="9126" y="0"/>
                      <a:pt x="80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35"/>
              <p:cNvSpPr/>
              <p:nvPr/>
            </p:nvSpPr>
            <p:spPr>
              <a:xfrm>
                <a:off x="1652775" y="2223775"/>
                <a:ext cx="307350" cy="725625"/>
              </a:xfrm>
              <a:custGeom>
                <a:avLst/>
                <a:gdLst/>
                <a:ahLst/>
                <a:cxnLst/>
                <a:rect l="l" t="t" r="r" b="b"/>
                <a:pathLst>
                  <a:path w="12294" h="29025" extrusionOk="0">
                    <a:moveTo>
                      <a:pt x="5951" y="1"/>
                    </a:moveTo>
                    <a:cubicBezTo>
                      <a:pt x="4200" y="1"/>
                      <a:pt x="2458" y="1025"/>
                      <a:pt x="1478" y="2519"/>
                    </a:cubicBezTo>
                    <a:cubicBezTo>
                      <a:pt x="168" y="4414"/>
                      <a:pt x="1" y="6867"/>
                      <a:pt x="503" y="9097"/>
                    </a:cubicBezTo>
                    <a:cubicBezTo>
                      <a:pt x="977" y="11327"/>
                      <a:pt x="2036" y="13390"/>
                      <a:pt x="3095" y="15425"/>
                    </a:cubicBezTo>
                    <a:cubicBezTo>
                      <a:pt x="4182" y="17432"/>
                      <a:pt x="5297" y="19523"/>
                      <a:pt x="5437" y="21836"/>
                    </a:cubicBezTo>
                    <a:cubicBezTo>
                      <a:pt x="5576" y="24261"/>
                      <a:pt x="4489" y="26742"/>
                      <a:pt x="2538" y="28303"/>
                    </a:cubicBezTo>
                    <a:cubicBezTo>
                      <a:pt x="2259" y="28526"/>
                      <a:pt x="1980" y="28721"/>
                      <a:pt x="1701" y="28917"/>
                    </a:cubicBezTo>
                    <a:cubicBezTo>
                      <a:pt x="2246" y="28990"/>
                      <a:pt x="2782" y="29025"/>
                      <a:pt x="3320" y="29025"/>
                    </a:cubicBezTo>
                    <a:cubicBezTo>
                      <a:pt x="3800" y="29025"/>
                      <a:pt x="4281" y="28997"/>
                      <a:pt x="4768" y="28944"/>
                    </a:cubicBezTo>
                    <a:cubicBezTo>
                      <a:pt x="6440" y="28777"/>
                      <a:pt x="8085" y="28275"/>
                      <a:pt x="9367" y="27188"/>
                    </a:cubicBezTo>
                    <a:cubicBezTo>
                      <a:pt x="10844" y="25990"/>
                      <a:pt x="11681" y="24122"/>
                      <a:pt x="11987" y="22254"/>
                    </a:cubicBezTo>
                    <a:cubicBezTo>
                      <a:pt x="12294" y="20359"/>
                      <a:pt x="12127" y="18408"/>
                      <a:pt x="11876" y="16540"/>
                    </a:cubicBezTo>
                    <a:cubicBezTo>
                      <a:pt x="11290" y="12024"/>
                      <a:pt x="10482" y="7090"/>
                      <a:pt x="8782" y="2881"/>
                    </a:cubicBezTo>
                    <a:cubicBezTo>
                      <a:pt x="8364" y="1850"/>
                      <a:pt x="7750" y="930"/>
                      <a:pt x="6970" y="121"/>
                    </a:cubicBezTo>
                    <a:cubicBezTo>
                      <a:pt x="6634" y="40"/>
                      <a:pt x="6292" y="1"/>
                      <a:pt x="595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35"/>
              <p:cNvSpPr/>
              <p:nvPr/>
            </p:nvSpPr>
            <p:spPr>
              <a:xfrm>
                <a:off x="2344800" y="2393175"/>
                <a:ext cx="542200" cy="936425"/>
              </a:xfrm>
              <a:custGeom>
                <a:avLst/>
                <a:gdLst/>
                <a:ahLst/>
                <a:cxnLst/>
                <a:rect l="l" t="t" r="r" b="b"/>
                <a:pathLst>
                  <a:path w="21688" h="37457" extrusionOk="0">
                    <a:moveTo>
                      <a:pt x="14553" y="0"/>
                    </a:moveTo>
                    <a:cubicBezTo>
                      <a:pt x="14202" y="0"/>
                      <a:pt x="13874" y="183"/>
                      <a:pt x="13687" y="537"/>
                    </a:cubicBezTo>
                    <a:cubicBezTo>
                      <a:pt x="12433" y="2962"/>
                      <a:pt x="11652" y="5611"/>
                      <a:pt x="11485" y="8370"/>
                    </a:cubicBezTo>
                    <a:cubicBezTo>
                      <a:pt x="10899" y="7534"/>
                      <a:pt x="10481" y="6586"/>
                      <a:pt x="10258" y="5611"/>
                    </a:cubicBezTo>
                    <a:cubicBezTo>
                      <a:pt x="10124" y="5101"/>
                      <a:pt x="9681" y="4773"/>
                      <a:pt x="9177" y="4773"/>
                    </a:cubicBezTo>
                    <a:cubicBezTo>
                      <a:pt x="9156" y="4773"/>
                      <a:pt x="9136" y="4773"/>
                      <a:pt x="9115" y="4774"/>
                    </a:cubicBezTo>
                    <a:lnTo>
                      <a:pt x="9087" y="4774"/>
                    </a:lnTo>
                    <a:cubicBezTo>
                      <a:pt x="8530" y="4858"/>
                      <a:pt x="8084" y="5332"/>
                      <a:pt x="8112" y="5889"/>
                    </a:cubicBezTo>
                    <a:cubicBezTo>
                      <a:pt x="8223" y="8565"/>
                      <a:pt x="9283" y="11269"/>
                      <a:pt x="11150" y="13220"/>
                    </a:cubicBezTo>
                    <a:lnTo>
                      <a:pt x="7582" y="26656"/>
                    </a:lnTo>
                    <a:lnTo>
                      <a:pt x="5296" y="23144"/>
                    </a:lnTo>
                    <a:lnTo>
                      <a:pt x="0" y="29862"/>
                    </a:lnTo>
                    <a:lnTo>
                      <a:pt x="3652" y="34880"/>
                    </a:lnTo>
                    <a:cubicBezTo>
                      <a:pt x="4831" y="36507"/>
                      <a:pt x="6729" y="37456"/>
                      <a:pt x="8704" y="37456"/>
                    </a:cubicBezTo>
                    <a:cubicBezTo>
                      <a:pt x="9063" y="37456"/>
                      <a:pt x="9424" y="37425"/>
                      <a:pt x="9784" y="37360"/>
                    </a:cubicBezTo>
                    <a:cubicBezTo>
                      <a:pt x="12739" y="36831"/>
                      <a:pt x="14913" y="34350"/>
                      <a:pt x="14997" y="31367"/>
                    </a:cubicBezTo>
                    <a:lnTo>
                      <a:pt x="15555" y="14196"/>
                    </a:lnTo>
                    <a:cubicBezTo>
                      <a:pt x="17199" y="12970"/>
                      <a:pt x="18314" y="11046"/>
                      <a:pt x="18593" y="9039"/>
                    </a:cubicBezTo>
                    <a:cubicBezTo>
                      <a:pt x="19541" y="8064"/>
                      <a:pt x="20516" y="7116"/>
                      <a:pt x="21464" y="6140"/>
                    </a:cubicBezTo>
                    <a:cubicBezTo>
                      <a:pt x="21687" y="5889"/>
                      <a:pt x="21659" y="5471"/>
                      <a:pt x="21408" y="5220"/>
                    </a:cubicBezTo>
                    <a:cubicBezTo>
                      <a:pt x="21311" y="5123"/>
                      <a:pt x="21164" y="5074"/>
                      <a:pt x="21011" y="5074"/>
                    </a:cubicBezTo>
                    <a:cubicBezTo>
                      <a:pt x="20858" y="5074"/>
                      <a:pt x="20698" y="5123"/>
                      <a:pt x="20572" y="5220"/>
                    </a:cubicBezTo>
                    <a:cubicBezTo>
                      <a:pt x="19792" y="5973"/>
                      <a:pt x="18900" y="6726"/>
                      <a:pt x="18119" y="7422"/>
                    </a:cubicBezTo>
                    <a:cubicBezTo>
                      <a:pt x="18844" y="6307"/>
                      <a:pt x="19652" y="5192"/>
                      <a:pt x="20572" y="4217"/>
                    </a:cubicBezTo>
                    <a:cubicBezTo>
                      <a:pt x="20962" y="3826"/>
                      <a:pt x="20934" y="3241"/>
                      <a:pt x="20572" y="2907"/>
                    </a:cubicBezTo>
                    <a:cubicBezTo>
                      <a:pt x="20395" y="2715"/>
                      <a:pt x="20155" y="2616"/>
                      <a:pt x="19910" y="2616"/>
                    </a:cubicBezTo>
                    <a:cubicBezTo>
                      <a:pt x="19694" y="2616"/>
                      <a:pt x="19473" y="2694"/>
                      <a:pt x="19290" y="2851"/>
                    </a:cubicBezTo>
                    <a:cubicBezTo>
                      <a:pt x="18258" y="3826"/>
                      <a:pt x="17283" y="4914"/>
                      <a:pt x="16502" y="6140"/>
                    </a:cubicBezTo>
                    <a:cubicBezTo>
                      <a:pt x="17088" y="4719"/>
                      <a:pt x="17980" y="3353"/>
                      <a:pt x="18983" y="2126"/>
                    </a:cubicBezTo>
                    <a:cubicBezTo>
                      <a:pt x="19373" y="1680"/>
                      <a:pt x="19290" y="983"/>
                      <a:pt x="18844" y="621"/>
                    </a:cubicBezTo>
                    <a:cubicBezTo>
                      <a:pt x="18650" y="475"/>
                      <a:pt x="18419" y="404"/>
                      <a:pt x="18192" y="404"/>
                    </a:cubicBezTo>
                    <a:cubicBezTo>
                      <a:pt x="17898" y="404"/>
                      <a:pt x="17611" y="524"/>
                      <a:pt x="17422" y="760"/>
                    </a:cubicBezTo>
                    <a:cubicBezTo>
                      <a:pt x="16112" y="2293"/>
                      <a:pt x="15053" y="3966"/>
                      <a:pt x="14300" y="5834"/>
                    </a:cubicBezTo>
                    <a:cubicBezTo>
                      <a:pt x="14495" y="4300"/>
                      <a:pt x="14858" y="2767"/>
                      <a:pt x="15471" y="1318"/>
                    </a:cubicBezTo>
                    <a:cubicBezTo>
                      <a:pt x="15638" y="844"/>
                      <a:pt x="15415" y="286"/>
                      <a:pt x="14941" y="63"/>
                    </a:cubicBezTo>
                    <a:lnTo>
                      <a:pt x="14913" y="63"/>
                    </a:lnTo>
                    <a:cubicBezTo>
                      <a:pt x="14794" y="21"/>
                      <a:pt x="14672" y="0"/>
                      <a:pt x="14553" y="0"/>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35"/>
              <p:cNvSpPr/>
              <p:nvPr/>
            </p:nvSpPr>
            <p:spPr>
              <a:xfrm>
                <a:off x="2485550" y="3044925"/>
                <a:ext cx="50900" cy="164500"/>
              </a:xfrm>
              <a:custGeom>
                <a:avLst/>
                <a:gdLst/>
                <a:ahLst/>
                <a:cxnLst/>
                <a:rect l="l" t="t" r="r" b="b"/>
                <a:pathLst>
                  <a:path w="2036" h="6580" extrusionOk="0">
                    <a:moveTo>
                      <a:pt x="1646" y="1"/>
                    </a:moveTo>
                    <a:cubicBezTo>
                      <a:pt x="531" y="1311"/>
                      <a:pt x="1" y="3095"/>
                      <a:pt x="252" y="4795"/>
                    </a:cubicBezTo>
                    <a:lnTo>
                      <a:pt x="447" y="6580"/>
                    </a:lnTo>
                    <a:lnTo>
                      <a:pt x="2036" y="586"/>
                    </a:lnTo>
                    <a:lnTo>
                      <a:pt x="1646" y="1"/>
                    </a:ln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35"/>
              <p:cNvSpPr/>
              <p:nvPr/>
            </p:nvSpPr>
            <p:spPr>
              <a:xfrm>
                <a:off x="2631900" y="2598425"/>
                <a:ext cx="103325" cy="106450"/>
              </a:xfrm>
              <a:custGeom>
                <a:avLst/>
                <a:gdLst/>
                <a:ahLst/>
                <a:cxnLst/>
                <a:rect l="l" t="t" r="r" b="b"/>
                <a:pathLst>
                  <a:path w="4133" h="4258" extrusionOk="0">
                    <a:moveTo>
                      <a:pt x="628" y="1"/>
                    </a:moveTo>
                    <a:cubicBezTo>
                      <a:pt x="393" y="1"/>
                      <a:pt x="177" y="44"/>
                      <a:pt x="1" y="132"/>
                    </a:cubicBezTo>
                    <a:cubicBezTo>
                      <a:pt x="2593" y="634"/>
                      <a:pt x="2928" y="3477"/>
                      <a:pt x="2677" y="4258"/>
                    </a:cubicBezTo>
                    <a:cubicBezTo>
                      <a:pt x="4133" y="1537"/>
                      <a:pt x="2032" y="1"/>
                      <a:pt x="628" y="1"/>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35"/>
              <p:cNvSpPr/>
              <p:nvPr/>
            </p:nvSpPr>
            <p:spPr>
              <a:xfrm>
                <a:off x="2346175" y="2971775"/>
                <a:ext cx="132450" cy="255075"/>
              </a:xfrm>
              <a:custGeom>
                <a:avLst/>
                <a:gdLst/>
                <a:ahLst/>
                <a:cxnLst/>
                <a:rect l="l" t="t" r="r" b="b"/>
                <a:pathLst>
                  <a:path w="5298" h="10203" extrusionOk="0">
                    <a:moveTo>
                      <a:pt x="5297" y="0"/>
                    </a:moveTo>
                    <a:lnTo>
                      <a:pt x="1" y="6718"/>
                    </a:lnTo>
                    <a:lnTo>
                      <a:pt x="2538" y="10202"/>
                    </a:lnTo>
                    <a:lnTo>
                      <a:pt x="2342" y="9060"/>
                    </a:lnTo>
                    <a:cubicBezTo>
                      <a:pt x="2036" y="7415"/>
                      <a:pt x="2259" y="5742"/>
                      <a:pt x="3039" y="4293"/>
                    </a:cubicBezTo>
                    <a:lnTo>
                      <a:pt x="5297" y="0"/>
                    </a:ln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35"/>
              <p:cNvSpPr/>
              <p:nvPr/>
            </p:nvSpPr>
            <p:spPr>
              <a:xfrm>
                <a:off x="1454175" y="2787275"/>
                <a:ext cx="1039075" cy="1083400"/>
              </a:xfrm>
              <a:custGeom>
                <a:avLst/>
                <a:gdLst/>
                <a:ahLst/>
                <a:cxnLst/>
                <a:rect l="l" t="t" r="r" b="b"/>
                <a:pathLst>
                  <a:path w="41563" h="43336" extrusionOk="0">
                    <a:moveTo>
                      <a:pt x="32246" y="0"/>
                    </a:moveTo>
                    <a:cubicBezTo>
                      <a:pt x="31399" y="0"/>
                      <a:pt x="30545" y="135"/>
                      <a:pt x="29716" y="411"/>
                    </a:cubicBezTo>
                    <a:cubicBezTo>
                      <a:pt x="30022" y="2362"/>
                      <a:pt x="29381" y="4425"/>
                      <a:pt x="28071" y="5903"/>
                    </a:cubicBezTo>
                    <a:cubicBezTo>
                      <a:pt x="26510" y="7715"/>
                      <a:pt x="24113" y="8662"/>
                      <a:pt x="21743" y="8774"/>
                    </a:cubicBezTo>
                    <a:cubicBezTo>
                      <a:pt x="21605" y="8779"/>
                      <a:pt x="21466" y="8782"/>
                      <a:pt x="21327" y="8782"/>
                    </a:cubicBezTo>
                    <a:cubicBezTo>
                      <a:pt x="20031" y="8782"/>
                      <a:pt x="18692" y="8542"/>
                      <a:pt x="17534" y="7938"/>
                    </a:cubicBezTo>
                    <a:cubicBezTo>
                      <a:pt x="16196" y="7269"/>
                      <a:pt x="15081" y="6237"/>
                      <a:pt x="14496" y="4899"/>
                    </a:cubicBezTo>
                    <a:cubicBezTo>
                      <a:pt x="14050" y="3868"/>
                      <a:pt x="13910" y="2697"/>
                      <a:pt x="13910" y="1554"/>
                    </a:cubicBezTo>
                    <a:lnTo>
                      <a:pt x="10621" y="1275"/>
                    </a:lnTo>
                    <a:cubicBezTo>
                      <a:pt x="10438" y="1261"/>
                      <a:pt x="10256" y="1254"/>
                      <a:pt x="10074" y="1254"/>
                    </a:cubicBezTo>
                    <a:cubicBezTo>
                      <a:pt x="7740" y="1254"/>
                      <a:pt x="5561" y="2408"/>
                      <a:pt x="4293" y="4425"/>
                    </a:cubicBezTo>
                    <a:lnTo>
                      <a:pt x="0" y="11032"/>
                    </a:lnTo>
                    <a:lnTo>
                      <a:pt x="6997" y="15324"/>
                    </a:lnTo>
                    <a:lnTo>
                      <a:pt x="9506" y="18419"/>
                    </a:lnTo>
                    <a:lnTo>
                      <a:pt x="10509" y="20481"/>
                    </a:lnTo>
                    <a:cubicBezTo>
                      <a:pt x="13018" y="25555"/>
                      <a:pt x="13074" y="31548"/>
                      <a:pt x="10482" y="36621"/>
                    </a:cubicBezTo>
                    <a:cubicBezTo>
                      <a:pt x="10175" y="37207"/>
                      <a:pt x="9367" y="38656"/>
                      <a:pt x="9032" y="39214"/>
                    </a:cubicBezTo>
                    <a:cubicBezTo>
                      <a:pt x="11429" y="41639"/>
                      <a:pt x="18315" y="41555"/>
                      <a:pt x="20099" y="42336"/>
                    </a:cubicBezTo>
                    <a:cubicBezTo>
                      <a:pt x="21707" y="43017"/>
                      <a:pt x="23480" y="43335"/>
                      <a:pt x="25281" y="43335"/>
                    </a:cubicBezTo>
                    <a:cubicBezTo>
                      <a:pt x="28786" y="43335"/>
                      <a:pt x="32398" y="42130"/>
                      <a:pt x="35123" y="40050"/>
                    </a:cubicBezTo>
                    <a:cubicBezTo>
                      <a:pt x="35123" y="40050"/>
                      <a:pt x="36294" y="31910"/>
                      <a:pt x="36127" y="23659"/>
                    </a:cubicBezTo>
                    <a:cubicBezTo>
                      <a:pt x="36127" y="22711"/>
                      <a:pt x="36434" y="21792"/>
                      <a:pt x="36991" y="21039"/>
                    </a:cubicBezTo>
                    <a:cubicBezTo>
                      <a:pt x="38468" y="19116"/>
                      <a:pt x="38719" y="16495"/>
                      <a:pt x="37604" y="14377"/>
                    </a:cubicBezTo>
                    <a:lnTo>
                      <a:pt x="36712" y="12676"/>
                    </a:lnTo>
                    <a:lnTo>
                      <a:pt x="41563" y="6516"/>
                    </a:lnTo>
                    <a:lnTo>
                      <a:pt x="38162" y="2669"/>
                    </a:lnTo>
                    <a:cubicBezTo>
                      <a:pt x="36647" y="932"/>
                      <a:pt x="34474" y="0"/>
                      <a:pt x="322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35"/>
              <p:cNvSpPr/>
              <p:nvPr/>
            </p:nvSpPr>
            <p:spPr>
              <a:xfrm>
                <a:off x="1886950" y="3291800"/>
                <a:ext cx="416750" cy="74425"/>
              </a:xfrm>
              <a:custGeom>
                <a:avLst/>
                <a:gdLst/>
                <a:ahLst/>
                <a:cxnLst/>
                <a:rect l="l" t="t" r="r" b="b"/>
                <a:pathLst>
                  <a:path w="16670" h="2977" extrusionOk="0">
                    <a:moveTo>
                      <a:pt x="8434" y="1"/>
                    </a:moveTo>
                    <a:cubicBezTo>
                      <a:pt x="7973" y="1"/>
                      <a:pt x="7523" y="88"/>
                      <a:pt x="7108" y="300"/>
                    </a:cubicBezTo>
                    <a:cubicBezTo>
                      <a:pt x="6328" y="719"/>
                      <a:pt x="5826" y="1583"/>
                      <a:pt x="4962" y="1861"/>
                    </a:cubicBezTo>
                    <a:cubicBezTo>
                      <a:pt x="4693" y="1957"/>
                      <a:pt x="4415" y="1991"/>
                      <a:pt x="4131" y="1991"/>
                    </a:cubicBezTo>
                    <a:cubicBezTo>
                      <a:pt x="3590" y="1991"/>
                      <a:pt x="3029" y="1870"/>
                      <a:pt x="2481" y="1834"/>
                    </a:cubicBezTo>
                    <a:cubicBezTo>
                      <a:pt x="2455" y="1833"/>
                      <a:pt x="2428" y="1832"/>
                      <a:pt x="2401" y="1832"/>
                    </a:cubicBezTo>
                    <a:cubicBezTo>
                      <a:pt x="1558" y="1832"/>
                      <a:pt x="243" y="2247"/>
                      <a:pt x="0" y="2976"/>
                    </a:cubicBezTo>
                    <a:cubicBezTo>
                      <a:pt x="3036" y="2593"/>
                      <a:pt x="6097" y="2404"/>
                      <a:pt x="9161" y="2404"/>
                    </a:cubicBezTo>
                    <a:cubicBezTo>
                      <a:pt x="11666" y="2404"/>
                      <a:pt x="14174" y="2530"/>
                      <a:pt x="16669" y="2781"/>
                    </a:cubicBezTo>
                    <a:cubicBezTo>
                      <a:pt x="16419" y="2363"/>
                      <a:pt x="15973" y="2029"/>
                      <a:pt x="15471" y="1973"/>
                    </a:cubicBezTo>
                    <a:cubicBezTo>
                      <a:pt x="14997" y="1889"/>
                      <a:pt x="14551" y="1945"/>
                      <a:pt x="14049" y="1861"/>
                    </a:cubicBezTo>
                    <a:cubicBezTo>
                      <a:pt x="12823" y="1722"/>
                      <a:pt x="11763" y="1053"/>
                      <a:pt x="10648" y="523"/>
                    </a:cubicBezTo>
                    <a:cubicBezTo>
                      <a:pt x="9958" y="230"/>
                      <a:pt x="9183" y="1"/>
                      <a:pt x="8434" y="1"/>
                    </a:cubicBezTo>
                    <a:close/>
                  </a:path>
                </a:pathLst>
              </a:custGeom>
              <a:solidFill>
                <a:srgbClr val="E4E4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35"/>
              <p:cNvSpPr/>
              <p:nvPr/>
            </p:nvSpPr>
            <p:spPr>
              <a:xfrm>
                <a:off x="2289725" y="2943900"/>
                <a:ext cx="138725" cy="161000"/>
              </a:xfrm>
              <a:custGeom>
                <a:avLst/>
                <a:gdLst/>
                <a:ahLst/>
                <a:cxnLst/>
                <a:rect l="l" t="t" r="r" b="b"/>
                <a:pathLst>
                  <a:path w="5549" h="6440" extrusionOk="0">
                    <a:moveTo>
                      <a:pt x="1" y="0"/>
                    </a:moveTo>
                    <a:lnTo>
                      <a:pt x="3346" y="6439"/>
                    </a:lnTo>
                    <a:lnTo>
                      <a:pt x="5548" y="3680"/>
                    </a:lnTo>
                    <a:lnTo>
                      <a:pt x="4099" y="4376"/>
                    </a:lnTo>
                    <a:cubicBezTo>
                      <a:pt x="4011" y="4416"/>
                      <a:pt x="3916" y="4436"/>
                      <a:pt x="3821" y="4436"/>
                    </a:cubicBezTo>
                    <a:cubicBezTo>
                      <a:pt x="3586" y="4436"/>
                      <a:pt x="3354" y="4316"/>
                      <a:pt x="3235" y="4098"/>
                    </a:cubicBezTo>
                    <a:cubicBezTo>
                      <a:pt x="2482" y="2592"/>
                      <a:pt x="1423" y="1282"/>
                      <a:pt x="168" y="167"/>
                    </a:cubicBezTo>
                    <a:lnTo>
                      <a:pt x="1" y="0"/>
                    </a:lnTo>
                    <a:close/>
                  </a:path>
                </a:pathLst>
              </a:custGeom>
              <a:solidFill>
                <a:srgbClr val="E4E4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35"/>
              <p:cNvSpPr/>
              <p:nvPr/>
            </p:nvSpPr>
            <p:spPr>
              <a:xfrm>
                <a:off x="1801925" y="2658175"/>
                <a:ext cx="404200" cy="349550"/>
              </a:xfrm>
              <a:custGeom>
                <a:avLst/>
                <a:gdLst/>
                <a:ahLst/>
                <a:cxnLst/>
                <a:rect l="l" t="t" r="r" b="b"/>
                <a:pathLst>
                  <a:path w="16168" h="13982" extrusionOk="0">
                    <a:moveTo>
                      <a:pt x="4711" y="0"/>
                    </a:moveTo>
                    <a:lnTo>
                      <a:pt x="4182" y="7136"/>
                    </a:lnTo>
                    <a:lnTo>
                      <a:pt x="28" y="6746"/>
                    </a:lnTo>
                    <a:lnTo>
                      <a:pt x="28" y="6746"/>
                    </a:lnTo>
                    <a:cubicBezTo>
                      <a:pt x="0" y="7917"/>
                      <a:pt x="140" y="9060"/>
                      <a:pt x="613" y="10091"/>
                    </a:cubicBezTo>
                    <a:cubicBezTo>
                      <a:pt x="1255" y="11429"/>
                      <a:pt x="2370" y="12460"/>
                      <a:pt x="3652" y="13129"/>
                    </a:cubicBezTo>
                    <a:cubicBezTo>
                      <a:pt x="4776" y="13716"/>
                      <a:pt x="6051" y="13981"/>
                      <a:pt x="7325" y="13981"/>
                    </a:cubicBezTo>
                    <a:cubicBezTo>
                      <a:pt x="7504" y="13981"/>
                      <a:pt x="7683" y="13976"/>
                      <a:pt x="7861" y="13966"/>
                    </a:cubicBezTo>
                    <a:cubicBezTo>
                      <a:pt x="10230" y="13854"/>
                      <a:pt x="12656" y="12879"/>
                      <a:pt x="14217" y="11122"/>
                    </a:cubicBezTo>
                    <a:cubicBezTo>
                      <a:pt x="15499" y="9617"/>
                      <a:pt x="16168" y="7526"/>
                      <a:pt x="15861" y="5603"/>
                    </a:cubicBezTo>
                    <a:lnTo>
                      <a:pt x="15861" y="5603"/>
                    </a:lnTo>
                    <a:lnTo>
                      <a:pt x="12182" y="6857"/>
                    </a:lnTo>
                    <a:lnTo>
                      <a:pt x="12182" y="3039"/>
                    </a:lnTo>
                    <a:lnTo>
                      <a:pt x="4711" y="0"/>
                    </a:lnTo>
                    <a:close/>
                  </a:path>
                </a:pathLst>
              </a:custGeom>
              <a:solidFill>
                <a:srgbClr val="EBA4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35"/>
              <p:cNvSpPr/>
              <p:nvPr/>
            </p:nvSpPr>
            <p:spPr>
              <a:xfrm>
                <a:off x="1917600" y="2658175"/>
                <a:ext cx="188875" cy="156625"/>
              </a:xfrm>
              <a:custGeom>
                <a:avLst/>
                <a:gdLst/>
                <a:ahLst/>
                <a:cxnLst/>
                <a:rect l="l" t="t" r="r" b="b"/>
                <a:pathLst>
                  <a:path w="7555" h="6265" extrusionOk="0">
                    <a:moveTo>
                      <a:pt x="84" y="0"/>
                    </a:moveTo>
                    <a:lnTo>
                      <a:pt x="1" y="725"/>
                    </a:lnTo>
                    <a:cubicBezTo>
                      <a:pt x="363" y="1728"/>
                      <a:pt x="809" y="2676"/>
                      <a:pt x="1422" y="3512"/>
                    </a:cubicBezTo>
                    <a:cubicBezTo>
                      <a:pt x="2314" y="4655"/>
                      <a:pt x="3485" y="5603"/>
                      <a:pt x="4879" y="6021"/>
                    </a:cubicBezTo>
                    <a:cubicBezTo>
                      <a:pt x="5393" y="6187"/>
                      <a:pt x="5927" y="6264"/>
                      <a:pt x="6462" y="6264"/>
                    </a:cubicBezTo>
                    <a:cubicBezTo>
                      <a:pt x="6827" y="6264"/>
                      <a:pt x="7193" y="6228"/>
                      <a:pt x="7555" y="6161"/>
                    </a:cubicBezTo>
                    <a:lnTo>
                      <a:pt x="7555" y="3039"/>
                    </a:lnTo>
                    <a:lnTo>
                      <a:pt x="84" y="0"/>
                    </a:lnTo>
                    <a:close/>
                  </a:path>
                </a:pathLst>
              </a:custGeom>
              <a:solidFill>
                <a:srgbClr val="191919">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35"/>
              <p:cNvSpPr/>
              <p:nvPr/>
            </p:nvSpPr>
            <p:spPr>
              <a:xfrm>
                <a:off x="1801925" y="2709725"/>
                <a:ext cx="331725" cy="298700"/>
              </a:xfrm>
              <a:custGeom>
                <a:avLst/>
                <a:gdLst/>
                <a:ahLst/>
                <a:cxnLst/>
                <a:rect l="l" t="t" r="r" b="b"/>
                <a:pathLst>
                  <a:path w="13269" h="11948" extrusionOk="0">
                    <a:moveTo>
                      <a:pt x="4572" y="1"/>
                    </a:moveTo>
                    <a:lnTo>
                      <a:pt x="4182" y="5074"/>
                    </a:lnTo>
                    <a:lnTo>
                      <a:pt x="28" y="4740"/>
                    </a:lnTo>
                    <a:lnTo>
                      <a:pt x="28" y="4740"/>
                    </a:lnTo>
                    <a:cubicBezTo>
                      <a:pt x="0" y="5883"/>
                      <a:pt x="140" y="7026"/>
                      <a:pt x="613" y="8085"/>
                    </a:cubicBezTo>
                    <a:cubicBezTo>
                      <a:pt x="1255" y="9395"/>
                      <a:pt x="2370" y="10454"/>
                      <a:pt x="3652" y="11095"/>
                    </a:cubicBezTo>
                    <a:cubicBezTo>
                      <a:pt x="4776" y="11682"/>
                      <a:pt x="6051" y="11947"/>
                      <a:pt x="7325" y="11947"/>
                    </a:cubicBezTo>
                    <a:cubicBezTo>
                      <a:pt x="7504" y="11947"/>
                      <a:pt x="7683" y="11942"/>
                      <a:pt x="7861" y="11932"/>
                    </a:cubicBezTo>
                    <a:cubicBezTo>
                      <a:pt x="9812" y="11876"/>
                      <a:pt x="11764" y="11207"/>
                      <a:pt x="13269" y="9980"/>
                    </a:cubicBezTo>
                    <a:lnTo>
                      <a:pt x="4572" y="1"/>
                    </a:ln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35"/>
              <p:cNvSpPr/>
              <p:nvPr/>
            </p:nvSpPr>
            <p:spPr>
              <a:xfrm>
                <a:off x="1366375" y="2766300"/>
                <a:ext cx="683650" cy="713000"/>
              </a:xfrm>
              <a:custGeom>
                <a:avLst/>
                <a:gdLst/>
                <a:ahLst/>
                <a:cxnLst/>
                <a:rect l="l" t="t" r="r" b="b"/>
                <a:pathLst>
                  <a:path w="27346" h="28520" extrusionOk="0">
                    <a:moveTo>
                      <a:pt x="22814" y="1"/>
                    </a:moveTo>
                    <a:cubicBezTo>
                      <a:pt x="22516" y="1"/>
                      <a:pt x="22238" y="150"/>
                      <a:pt x="22050" y="414"/>
                    </a:cubicBezTo>
                    <a:cubicBezTo>
                      <a:pt x="20795" y="2142"/>
                      <a:pt x="19931" y="4205"/>
                      <a:pt x="19680" y="6324"/>
                    </a:cubicBezTo>
                    <a:cubicBezTo>
                      <a:pt x="19736" y="4707"/>
                      <a:pt x="19987" y="3034"/>
                      <a:pt x="20544" y="1445"/>
                    </a:cubicBezTo>
                    <a:cubicBezTo>
                      <a:pt x="20712" y="971"/>
                      <a:pt x="20461" y="442"/>
                      <a:pt x="19959" y="302"/>
                    </a:cubicBezTo>
                    <a:cubicBezTo>
                      <a:pt x="19887" y="283"/>
                      <a:pt x="19814" y="274"/>
                      <a:pt x="19743" y="274"/>
                    </a:cubicBezTo>
                    <a:cubicBezTo>
                      <a:pt x="19404" y="274"/>
                      <a:pt x="19094" y="486"/>
                      <a:pt x="18955" y="832"/>
                    </a:cubicBezTo>
                    <a:cubicBezTo>
                      <a:pt x="18286" y="2505"/>
                      <a:pt x="17896" y="4317"/>
                      <a:pt x="17924" y="6101"/>
                    </a:cubicBezTo>
                    <a:cubicBezTo>
                      <a:pt x="17868" y="4651"/>
                      <a:pt x="17868" y="3201"/>
                      <a:pt x="18008" y="1780"/>
                    </a:cubicBezTo>
                    <a:cubicBezTo>
                      <a:pt x="18035" y="1222"/>
                      <a:pt x="17617" y="721"/>
                      <a:pt x="17060" y="721"/>
                    </a:cubicBezTo>
                    <a:lnTo>
                      <a:pt x="17032" y="721"/>
                    </a:lnTo>
                    <a:cubicBezTo>
                      <a:pt x="16614" y="721"/>
                      <a:pt x="16224" y="1027"/>
                      <a:pt x="16140" y="1445"/>
                    </a:cubicBezTo>
                    <a:cubicBezTo>
                      <a:pt x="15332" y="5125"/>
                      <a:pt x="15443" y="8832"/>
                      <a:pt x="15889" y="12289"/>
                    </a:cubicBezTo>
                    <a:lnTo>
                      <a:pt x="10565" y="16163"/>
                    </a:lnTo>
                    <a:lnTo>
                      <a:pt x="4878" y="12679"/>
                    </a:lnTo>
                    <a:lnTo>
                      <a:pt x="920" y="21237"/>
                    </a:lnTo>
                    <a:cubicBezTo>
                      <a:pt x="0" y="23300"/>
                      <a:pt x="474" y="25753"/>
                      <a:pt x="2174" y="27230"/>
                    </a:cubicBezTo>
                    <a:cubicBezTo>
                      <a:pt x="3155" y="28096"/>
                      <a:pt x="4363" y="28520"/>
                      <a:pt x="5567" y="28520"/>
                    </a:cubicBezTo>
                    <a:cubicBezTo>
                      <a:pt x="6997" y="28520"/>
                      <a:pt x="8421" y="27922"/>
                      <a:pt x="9450" y="26756"/>
                    </a:cubicBezTo>
                    <a:lnTo>
                      <a:pt x="18844" y="15940"/>
                    </a:lnTo>
                    <a:cubicBezTo>
                      <a:pt x="22691" y="14658"/>
                      <a:pt x="25645" y="11815"/>
                      <a:pt x="27039" y="9390"/>
                    </a:cubicBezTo>
                    <a:cubicBezTo>
                      <a:pt x="27346" y="8832"/>
                      <a:pt x="27123" y="8108"/>
                      <a:pt x="26593" y="7801"/>
                    </a:cubicBezTo>
                    <a:lnTo>
                      <a:pt x="26537" y="7801"/>
                    </a:lnTo>
                    <a:cubicBezTo>
                      <a:pt x="26352" y="7699"/>
                      <a:pt x="26150" y="7649"/>
                      <a:pt x="25953" y="7649"/>
                    </a:cubicBezTo>
                    <a:cubicBezTo>
                      <a:pt x="25559" y="7649"/>
                      <a:pt x="25181" y="7847"/>
                      <a:pt x="24976" y="8219"/>
                    </a:cubicBezTo>
                    <a:cubicBezTo>
                      <a:pt x="24698" y="8693"/>
                      <a:pt x="24391" y="9223"/>
                      <a:pt x="24112" y="9724"/>
                    </a:cubicBezTo>
                    <a:cubicBezTo>
                      <a:pt x="23750" y="9780"/>
                      <a:pt x="23248" y="9780"/>
                      <a:pt x="22858" y="9864"/>
                    </a:cubicBezTo>
                    <a:cubicBezTo>
                      <a:pt x="23415" y="7494"/>
                      <a:pt x="24447" y="5209"/>
                      <a:pt x="25841" y="3229"/>
                    </a:cubicBezTo>
                    <a:cubicBezTo>
                      <a:pt x="26203" y="2783"/>
                      <a:pt x="26091" y="2142"/>
                      <a:pt x="25645" y="1836"/>
                    </a:cubicBezTo>
                    <a:lnTo>
                      <a:pt x="25618" y="1836"/>
                    </a:lnTo>
                    <a:cubicBezTo>
                      <a:pt x="25450" y="1704"/>
                      <a:pt x="25235" y="1639"/>
                      <a:pt x="25019" y="1639"/>
                    </a:cubicBezTo>
                    <a:cubicBezTo>
                      <a:pt x="24732" y="1639"/>
                      <a:pt x="24442" y="1753"/>
                      <a:pt x="24252" y="1975"/>
                    </a:cubicBezTo>
                    <a:cubicBezTo>
                      <a:pt x="23109" y="3229"/>
                      <a:pt x="22217" y="4846"/>
                      <a:pt x="21715" y="6435"/>
                    </a:cubicBezTo>
                    <a:cubicBezTo>
                      <a:pt x="22133" y="4735"/>
                      <a:pt x="22830" y="3062"/>
                      <a:pt x="23750" y="1557"/>
                    </a:cubicBezTo>
                    <a:cubicBezTo>
                      <a:pt x="24084" y="1083"/>
                      <a:pt x="23889" y="414"/>
                      <a:pt x="23388" y="163"/>
                    </a:cubicBezTo>
                    <a:cubicBezTo>
                      <a:pt x="23304" y="135"/>
                      <a:pt x="23276" y="135"/>
                      <a:pt x="23248" y="107"/>
                    </a:cubicBezTo>
                    <a:cubicBezTo>
                      <a:pt x="23104" y="35"/>
                      <a:pt x="22956" y="1"/>
                      <a:pt x="22814" y="1"/>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5"/>
              <p:cNvSpPr/>
              <p:nvPr/>
            </p:nvSpPr>
            <p:spPr>
              <a:xfrm>
                <a:off x="1822600" y="3005525"/>
                <a:ext cx="114550" cy="80550"/>
              </a:xfrm>
              <a:custGeom>
                <a:avLst/>
                <a:gdLst/>
                <a:ahLst/>
                <a:cxnLst/>
                <a:rect l="l" t="t" r="r" b="b"/>
                <a:pathLst>
                  <a:path w="4582" h="3222" extrusionOk="0">
                    <a:moveTo>
                      <a:pt x="2969" y="0"/>
                    </a:moveTo>
                    <a:cubicBezTo>
                      <a:pt x="1611" y="0"/>
                      <a:pt x="0" y="620"/>
                      <a:pt x="37" y="3222"/>
                    </a:cubicBezTo>
                    <a:cubicBezTo>
                      <a:pt x="260" y="2525"/>
                      <a:pt x="1152" y="462"/>
                      <a:pt x="4581" y="295"/>
                    </a:cubicBezTo>
                    <a:cubicBezTo>
                      <a:pt x="4265" y="155"/>
                      <a:pt x="3649" y="0"/>
                      <a:pt x="2969" y="0"/>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35"/>
              <p:cNvSpPr/>
              <p:nvPr/>
            </p:nvSpPr>
            <p:spPr>
              <a:xfrm>
                <a:off x="1454875" y="3083950"/>
                <a:ext cx="174950" cy="215375"/>
              </a:xfrm>
              <a:custGeom>
                <a:avLst/>
                <a:gdLst/>
                <a:ahLst/>
                <a:cxnLst/>
                <a:rect l="l" t="t" r="r" b="b"/>
                <a:pathLst>
                  <a:path w="6998" h="8615" extrusionOk="0">
                    <a:moveTo>
                      <a:pt x="1338" y="1"/>
                    </a:moveTo>
                    <a:lnTo>
                      <a:pt x="5548" y="3597"/>
                    </a:lnTo>
                    <a:cubicBezTo>
                      <a:pt x="3429" y="4294"/>
                      <a:pt x="1645" y="5743"/>
                      <a:pt x="558" y="7667"/>
                    </a:cubicBezTo>
                    <a:lnTo>
                      <a:pt x="0" y="8614"/>
                    </a:lnTo>
                    <a:lnTo>
                      <a:pt x="6997" y="3485"/>
                    </a:lnTo>
                    <a:lnTo>
                      <a:pt x="1338" y="1"/>
                    </a:ln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35"/>
              <p:cNvSpPr/>
              <p:nvPr/>
            </p:nvSpPr>
            <p:spPr>
              <a:xfrm>
                <a:off x="1698075" y="2170000"/>
                <a:ext cx="595875" cy="488900"/>
              </a:xfrm>
              <a:custGeom>
                <a:avLst/>
                <a:gdLst/>
                <a:ahLst/>
                <a:cxnLst/>
                <a:rect l="l" t="t" r="r" b="b"/>
                <a:pathLst>
                  <a:path w="23835" h="19556" extrusionOk="0">
                    <a:moveTo>
                      <a:pt x="12061" y="1"/>
                    </a:moveTo>
                    <a:cubicBezTo>
                      <a:pt x="11888" y="1"/>
                      <a:pt x="11714" y="5"/>
                      <a:pt x="11541" y="15"/>
                    </a:cubicBezTo>
                    <a:cubicBezTo>
                      <a:pt x="10259" y="70"/>
                      <a:pt x="9005" y="405"/>
                      <a:pt x="7917" y="1018"/>
                    </a:cubicBezTo>
                    <a:cubicBezTo>
                      <a:pt x="6830" y="1687"/>
                      <a:pt x="5938" y="2691"/>
                      <a:pt x="5548" y="3889"/>
                    </a:cubicBezTo>
                    <a:cubicBezTo>
                      <a:pt x="5244" y="3737"/>
                      <a:pt x="4908" y="3670"/>
                      <a:pt x="4562" y="3670"/>
                    </a:cubicBezTo>
                    <a:cubicBezTo>
                      <a:pt x="3640" y="3670"/>
                      <a:pt x="2641" y="4145"/>
                      <a:pt x="1952" y="4753"/>
                    </a:cubicBezTo>
                    <a:cubicBezTo>
                      <a:pt x="1004" y="5617"/>
                      <a:pt x="530" y="6844"/>
                      <a:pt x="307" y="8098"/>
                    </a:cubicBezTo>
                    <a:cubicBezTo>
                      <a:pt x="1" y="9827"/>
                      <a:pt x="224" y="11638"/>
                      <a:pt x="921" y="13283"/>
                    </a:cubicBezTo>
                    <a:cubicBezTo>
                      <a:pt x="1618" y="14928"/>
                      <a:pt x="2760" y="16322"/>
                      <a:pt x="4210" y="17325"/>
                    </a:cubicBezTo>
                    <a:cubicBezTo>
                      <a:pt x="4391" y="17204"/>
                      <a:pt x="4673" y="17113"/>
                      <a:pt x="4931" y="17113"/>
                    </a:cubicBezTo>
                    <a:cubicBezTo>
                      <a:pt x="5031" y="17113"/>
                      <a:pt x="5128" y="17127"/>
                      <a:pt x="5214" y="17158"/>
                    </a:cubicBezTo>
                    <a:cubicBezTo>
                      <a:pt x="5492" y="17186"/>
                      <a:pt x="5771" y="17325"/>
                      <a:pt x="6022" y="17464"/>
                    </a:cubicBezTo>
                    <a:cubicBezTo>
                      <a:pt x="6830" y="17938"/>
                      <a:pt x="7583" y="18691"/>
                      <a:pt x="8057" y="19555"/>
                    </a:cubicBezTo>
                    <a:cubicBezTo>
                      <a:pt x="8559" y="19025"/>
                      <a:pt x="8921" y="18329"/>
                      <a:pt x="9032" y="17604"/>
                    </a:cubicBezTo>
                    <a:cubicBezTo>
                      <a:pt x="9144" y="16879"/>
                      <a:pt x="9060" y="16071"/>
                      <a:pt x="8670" y="15430"/>
                    </a:cubicBezTo>
                    <a:cubicBezTo>
                      <a:pt x="10343" y="13841"/>
                      <a:pt x="11179" y="11332"/>
                      <a:pt x="10705" y="9074"/>
                    </a:cubicBezTo>
                    <a:lnTo>
                      <a:pt x="10705" y="9074"/>
                    </a:lnTo>
                    <a:cubicBezTo>
                      <a:pt x="12405" y="9492"/>
                      <a:pt x="14161" y="9854"/>
                      <a:pt x="15890" y="9966"/>
                    </a:cubicBezTo>
                    <a:cubicBezTo>
                      <a:pt x="16141" y="9982"/>
                      <a:pt x="16393" y="9990"/>
                      <a:pt x="16646" y="9990"/>
                    </a:cubicBezTo>
                    <a:cubicBezTo>
                      <a:pt x="18164" y="9990"/>
                      <a:pt x="19693" y="9683"/>
                      <a:pt x="20935" y="8823"/>
                    </a:cubicBezTo>
                    <a:cubicBezTo>
                      <a:pt x="22608" y="8321"/>
                      <a:pt x="23834" y="7123"/>
                      <a:pt x="23834" y="7123"/>
                    </a:cubicBezTo>
                    <a:cubicBezTo>
                      <a:pt x="23165" y="7123"/>
                      <a:pt x="22385" y="6760"/>
                      <a:pt x="21911" y="6314"/>
                    </a:cubicBezTo>
                    <a:cubicBezTo>
                      <a:pt x="21465" y="5840"/>
                      <a:pt x="21158" y="5255"/>
                      <a:pt x="20796" y="4725"/>
                    </a:cubicBezTo>
                    <a:cubicBezTo>
                      <a:pt x="18911" y="1832"/>
                      <a:pt x="15510" y="1"/>
                      <a:pt x="1206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35"/>
              <p:cNvSpPr/>
              <p:nvPr/>
            </p:nvSpPr>
            <p:spPr>
              <a:xfrm>
                <a:off x="1783100" y="2375925"/>
                <a:ext cx="464850" cy="403550"/>
              </a:xfrm>
              <a:custGeom>
                <a:avLst/>
                <a:gdLst/>
                <a:ahLst/>
                <a:cxnLst/>
                <a:rect l="l" t="t" r="r" b="b"/>
                <a:pathLst>
                  <a:path w="18594" h="16142" extrusionOk="0">
                    <a:moveTo>
                      <a:pt x="6328" y="1"/>
                    </a:moveTo>
                    <a:cubicBezTo>
                      <a:pt x="6886" y="2426"/>
                      <a:pt x="6273" y="5158"/>
                      <a:pt x="4795" y="7137"/>
                    </a:cubicBezTo>
                    <a:cubicBezTo>
                      <a:pt x="5381" y="8196"/>
                      <a:pt x="5269" y="9590"/>
                      <a:pt x="4572" y="10565"/>
                    </a:cubicBezTo>
                    <a:cubicBezTo>
                      <a:pt x="4238" y="9813"/>
                      <a:pt x="3820" y="9060"/>
                      <a:pt x="3151" y="8558"/>
                    </a:cubicBezTo>
                    <a:cubicBezTo>
                      <a:pt x="2759" y="8281"/>
                      <a:pt x="2262" y="8109"/>
                      <a:pt x="1788" y="8109"/>
                    </a:cubicBezTo>
                    <a:cubicBezTo>
                      <a:pt x="1453" y="8109"/>
                      <a:pt x="1130" y="8195"/>
                      <a:pt x="865" y="8391"/>
                    </a:cubicBezTo>
                    <a:cubicBezTo>
                      <a:pt x="224" y="8809"/>
                      <a:pt x="1" y="9673"/>
                      <a:pt x="168" y="10426"/>
                    </a:cubicBezTo>
                    <a:cubicBezTo>
                      <a:pt x="335" y="11430"/>
                      <a:pt x="1060" y="12294"/>
                      <a:pt x="2008" y="12684"/>
                    </a:cubicBezTo>
                    <a:cubicBezTo>
                      <a:pt x="2261" y="12788"/>
                      <a:pt x="2522" y="12835"/>
                      <a:pt x="2784" y="12835"/>
                    </a:cubicBezTo>
                    <a:cubicBezTo>
                      <a:pt x="3504" y="12835"/>
                      <a:pt x="4231" y="12485"/>
                      <a:pt x="4823" y="12015"/>
                    </a:cubicBezTo>
                    <a:cubicBezTo>
                      <a:pt x="6022" y="13325"/>
                      <a:pt x="7360" y="14607"/>
                      <a:pt x="8976" y="15360"/>
                    </a:cubicBezTo>
                    <a:cubicBezTo>
                      <a:pt x="9950" y="15855"/>
                      <a:pt x="11048" y="16141"/>
                      <a:pt x="12138" y="16141"/>
                    </a:cubicBezTo>
                    <a:cubicBezTo>
                      <a:pt x="12827" y="16141"/>
                      <a:pt x="13513" y="16027"/>
                      <a:pt x="14161" y="15778"/>
                    </a:cubicBezTo>
                    <a:cubicBezTo>
                      <a:pt x="15917" y="15109"/>
                      <a:pt x="17200" y="13520"/>
                      <a:pt x="17869" y="11764"/>
                    </a:cubicBezTo>
                    <a:cubicBezTo>
                      <a:pt x="18510" y="10036"/>
                      <a:pt x="18593" y="8112"/>
                      <a:pt x="18482" y="6245"/>
                    </a:cubicBezTo>
                    <a:cubicBezTo>
                      <a:pt x="18370" y="4321"/>
                      <a:pt x="18036" y="2398"/>
                      <a:pt x="17506" y="558"/>
                    </a:cubicBezTo>
                    <a:cubicBezTo>
                      <a:pt x="16126" y="931"/>
                      <a:pt x="14643" y="1101"/>
                      <a:pt x="13139" y="1101"/>
                    </a:cubicBezTo>
                    <a:cubicBezTo>
                      <a:pt x="10816" y="1101"/>
                      <a:pt x="8444" y="695"/>
                      <a:pt x="6328" y="1"/>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35"/>
              <p:cNvSpPr/>
              <p:nvPr/>
            </p:nvSpPr>
            <p:spPr>
              <a:xfrm>
                <a:off x="1813075" y="2608275"/>
                <a:ext cx="59250" cy="63525"/>
              </a:xfrm>
              <a:custGeom>
                <a:avLst/>
                <a:gdLst/>
                <a:ahLst/>
                <a:cxnLst/>
                <a:rect l="l" t="t" r="r" b="b"/>
                <a:pathLst>
                  <a:path w="2370" h="2541" extrusionOk="0">
                    <a:moveTo>
                      <a:pt x="555" y="0"/>
                    </a:moveTo>
                    <a:cubicBezTo>
                      <a:pt x="337" y="0"/>
                      <a:pt x="133" y="85"/>
                      <a:pt x="0" y="240"/>
                    </a:cubicBezTo>
                    <a:cubicBezTo>
                      <a:pt x="113" y="202"/>
                      <a:pt x="244" y="187"/>
                      <a:pt x="376" y="187"/>
                    </a:cubicBezTo>
                    <a:cubicBezTo>
                      <a:pt x="536" y="187"/>
                      <a:pt x="699" y="209"/>
                      <a:pt x="837" y="240"/>
                    </a:cubicBezTo>
                    <a:cubicBezTo>
                      <a:pt x="1087" y="324"/>
                      <a:pt x="1366" y="491"/>
                      <a:pt x="1506" y="686"/>
                    </a:cubicBezTo>
                    <a:cubicBezTo>
                      <a:pt x="1255" y="686"/>
                      <a:pt x="1087" y="909"/>
                      <a:pt x="1004" y="1104"/>
                    </a:cubicBezTo>
                    <a:cubicBezTo>
                      <a:pt x="948" y="1327"/>
                      <a:pt x="976" y="1578"/>
                      <a:pt x="1060" y="1773"/>
                    </a:cubicBezTo>
                    <a:cubicBezTo>
                      <a:pt x="1143" y="2052"/>
                      <a:pt x="1283" y="2303"/>
                      <a:pt x="1506" y="2442"/>
                    </a:cubicBezTo>
                    <a:cubicBezTo>
                      <a:pt x="1620" y="2506"/>
                      <a:pt x="1747" y="2541"/>
                      <a:pt x="1867" y="2541"/>
                    </a:cubicBezTo>
                    <a:cubicBezTo>
                      <a:pt x="2008" y="2541"/>
                      <a:pt x="2140" y="2492"/>
                      <a:pt x="2230" y="2386"/>
                    </a:cubicBezTo>
                    <a:cubicBezTo>
                      <a:pt x="2370" y="2191"/>
                      <a:pt x="2370" y="1996"/>
                      <a:pt x="2342" y="1773"/>
                    </a:cubicBezTo>
                    <a:cubicBezTo>
                      <a:pt x="2230" y="1188"/>
                      <a:pt x="1924" y="658"/>
                      <a:pt x="1478" y="324"/>
                    </a:cubicBezTo>
                    <a:cubicBezTo>
                      <a:pt x="1255" y="156"/>
                      <a:pt x="1004" y="45"/>
                      <a:pt x="725" y="17"/>
                    </a:cubicBezTo>
                    <a:cubicBezTo>
                      <a:pt x="668" y="6"/>
                      <a:pt x="611" y="0"/>
                      <a:pt x="555" y="0"/>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35"/>
              <p:cNvSpPr/>
              <p:nvPr/>
            </p:nvSpPr>
            <p:spPr>
              <a:xfrm>
                <a:off x="1902975" y="2421925"/>
                <a:ext cx="163075" cy="195725"/>
              </a:xfrm>
              <a:custGeom>
                <a:avLst/>
                <a:gdLst/>
                <a:ahLst/>
                <a:cxnLst/>
                <a:rect l="l" t="t" r="r" b="b"/>
                <a:pathLst>
                  <a:path w="6523" h="7829" extrusionOk="0">
                    <a:moveTo>
                      <a:pt x="5436" y="0"/>
                    </a:moveTo>
                    <a:cubicBezTo>
                      <a:pt x="5428" y="2"/>
                      <a:pt x="5419" y="3"/>
                      <a:pt x="5411" y="4"/>
                    </a:cubicBezTo>
                    <a:lnTo>
                      <a:pt x="5411" y="4"/>
                    </a:lnTo>
                    <a:lnTo>
                      <a:pt x="5436" y="0"/>
                    </a:lnTo>
                    <a:close/>
                    <a:moveTo>
                      <a:pt x="5411" y="4"/>
                    </a:moveTo>
                    <a:lnTo>
                      <a:pt x="1868" y="558"/>
                    </a:lnTo>
                    <a:cubicBezTo>
                      <a:pt x="753" y="725"/>
                      <a:pt x="0" y="1784"/>
                      <a:pt x="140" y="2899"/>
                    </a:cubicBezTo>
                    <a:lnTo>
                      <a:pt x="613" y="6077"/>
                    </a:lnTo>
                    <a:cubicBezTo>
                      <a:pt x="790" y="7113"/>
                      <a:pt x="1655" y="7829"/>
                      <a:pt x="2645" y="7829"/>
                    </a:cubicBezTo>
                    <a:cubicBezTo>
                      <a:pt x="2747" y="7829"/>
                      <a:pt x="2851" y="7821"/>
                      <a:pt x="2955" y="7806"/>
                    </a:cubicBezTo>
                    <a:lnTo>
                      <a:pt x="6523" y="7248"/>
                    </a:lnTo>
                    <a:lnTo>
                      <a:pt x="6523" y="7248"/>
                    </a:lnTo>
                    <a:cubicBezTo>
                      <a:pt x="6434" y="7259"/>
                      <a:pt x="6345" y="7265"/>
                      <a:pt x="6257" y="7265"/>
                    </a:cubicBezTo>
                    <a:cubicBezTo>
                      <a:pt x="5244" y="7265"/>
                      <a:pt x="4335" y="6546"/>
                      <a:pt x="4181" y="5520"/>
                    </a:cubicBezTo>
                    <a:lnTo>
                      <a:pt x="3680" y="2342"/>
                    </a:lnTo>
                    <a:cubicBezTo>
                      <a:pt x="3541" y="1235"/>
                      <a:pt x="4309" y="183"/>
                      <a:pt x="5411" y="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35"/>
              <p:cNvSpPr/>
              <p:nvPr/>
            </p:nvSpPr>
            <p:spPr>
              <a:xfrm>
                <a:off x="1991475" y="2388425"/>
                <a:ext cx="333825" cy="215300"/>
              </a:xfrm>
              <a:custGeom>
                <a:avLst/>
                <a:gdLst/>
                <a:ahLst/>
                <a:cxnLst/>
                <a:rect l="l" t="t" r="r" b="b"/>
                <a:pathLst>
                  <a:path w="13353" h="8612" extrusionOk="0">
                    <a:moveTo>
                      <a:pt x="10685" y="0"/>
                    </a:moveTo>
                    <a:cubicBezTo>
                      <a:pt x="10572" y="0"/>
                      <a:pt x="10457" y="10"/>
                      <a:pt x="10342" y="30"/>
                    </a:cubicBezTo>
                    <a:lnTo>
                      <a:pt x="6802" y="588"/>
                    </a:lnTo>
                    <a:lnTo>
                      <a:pt x="1896" y="1340"/>
                    </a:lnTo>
                    <a:cubicBezTo>
                      <a:pt x="781" y="1508"/>
                      <a:pt x="0" y="2595"/>
                      <a:pt x="140" y="3682"/>
                    </a:cubicBezTo>
                    <a:lnTo>
                      <a:pt x="641" y="6860"/>
                    </a:lnTo>
                    <a:cubicBezTo>
                      <a:pt x="793" y="7896"/>
                      <a:pt x="1678" y="8611"/>
                      <a:pt x="2673" y="8611"/>
                    </a:cubicBezTo>
                    <a:cubicBezTo>
                      <a:pt x="2775" y="8611"/>
                      <a:pt x="2879" y="8604"/>
                      <a:pt x="2983" y="8588"/>
                    </a:cubicBezTo>
                    <a:lnTo>
                      <a:pt x="7889" y="7835"/>
                    </a:lnTo>
                    <a:lnTo>
                      <a:pt x="11429" y="7278"/>
                    </a:lnTo>
                    <a:cubicBezTo>
                      <a:pt x="12572" y="7083"/>
                      <a:pt x="13353" y="6051"/>
                      <a:pt x="13185" y="4936"/>
                    </a:cubicBezTo>
                    <a:lnTo>
                      <a:pt x="12684" y="1759"/>
                    </a:lnTo>
                    <a:cubicBezTo>
                      <a:pt x="12534" y="734"/>
                      <a:pt x="11667" y="0"/>
                      <a:pt x="106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5"/>
              <p:cNvSpPr/>
              <p:nvPr/>
            </p:nvSpPr>
            <p:spPr>
              <a:xfrm>
                <a:off x="2228400" y="2414800"/>
                <a:ext cx="48825" cy="45775"/>
              </a:xfrm>
              <a:custGeom>
                <a:avLst/>
                <a:gdLst/>
                <a:ahLst/>
                <a:cxnLst/>
                <a:rect l="l" t="t" r="r" b="b"/>
                <a:pathLst>
                  <a:path w="1953" h="1831" extrusionOk="0">
                    <a:moveTo>
                      <a:pt x="952" y="1"/>
                    </a:moveTo>
                    <a:cubicBezTo>
                      <a:pt x="914" y="1"/>
                      <a:pt x="876" y="3"/>
                      <a:pt x="837" y="7"/>
                    </a:cubicBezTo>
                    <a:cubicBezTo>
                      <a:pt x="363" y="90"/>
                      <a:pt x="1" y="536"/>
                      <a:pt x="85" y="1066"/>
                    </a:cubicBezTo>
                    <a:cubicBezTo>
                      <a:pt x="185" y="1494"/>
                      <a:pt x="558" y="1831"/>
                      <a:pt x="979" y="1831"/>
                    </a:cubicBezTo>
                    <a:cubicBezTo>
                      <a:pt x="1024" y="1831"/>
                      <a:pt x="1070" y="1827"/>
                      <a:pt x="1116" y="1819"/>
                    </a:cubicBezTo>
                    <a:cubicBezTo>
                      <a:pt x="1618" y="1763"/>
                      <a:pt x="1952" y="1289"/>
                      <a:pt x="1896" y="787"/>
                    </a:cubicBezTo>
                    <a:cubicBezTo>
                      <a:pt x="1819" y="322"/>
                      <a:pt x="1430" y="1"/>
                      <a:pt x="9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35"/>
              <p:cNvSpPr/>
              <p:nvPr/>
            </p:nvSpPr>
            <p:spPr>
              <a:xfrm>
                <a:off x="2238175" y="2476675"/>
                <a:ext cx="52975" cy="74500"/>
              </a:xfrm>
              <a:custGeom>
                <a:avLst/>
                <a:gdLst/>
                <a:ahLst/>
                <a:cxnLst/>
                <a:rect l="l" t="t" r="r" b="b"/>
                <a:pathLst>
                  <a:path w="2119" h="2980" extrusionOk="0">
                    <a:moveTo>
                      <a:pt x="988" y="1"/>
                    </a:moveTo>
                    <a:cubicBezTo>
                      <a:pt x="939" y="1"/>
                      <a:pt x="888" y="4"/>
                      <a:pt x="836" y="13"/>
                    </a:cubicBezTo>
                    <a:cubicBezTo>
                      <a:pt x="363" y="68"/>
                      <a:pt x="0" y="542"/>
                      <a:pt x="84" y="1044"/>
                    </a:cubicBezTo>
                    <a:lnTo>
                      <a:pt x="251" y="2215"/>
                    </a:lnTo>
                    <a:cubicBezTo>
                      <a:pt x="301" y="2643"/>
                      <a:pt x="715" y="2979"/>
                      <a:pt x="1144" y="2979"/>
                    </a:cubicBezTo>
                    <a:cubicBezTo>
                      <a:pt x="1190" y="2979"/>
                      <a:pt x="1236" y="2976"/>
                      <a:pt x="1282" y="2967"/>
                    </a:cubicBezTo>
                    <a:cubicBezTo>
                      <a:pt x="1784" y="2912"/>
                      <a:pt x="2119" y="2438"/>
                      <a:pt x="2063" y="1936"/>
                    </a:cubicBezTo>
                    <a:lnTo>
                      <a:pt x="1896" y="765"/>
                    </a:lnTo>
                    <a:cubicBezTo>
                      <a:pt x="1820" y="337"/>
                      <a:pt x="1449" y="1"/>
                      <a:pt x="98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35"/>
              <p:cNvSpPr/>
              <p:nvPr/>
            </p:nvSpPr>
            <p:spPr>
              <a:xfrm>
                <a:off x="1728750" y="2504150"/>
                <a:ext cx="215350" cy="77375"/>
              </a:xfrm>
              <a:custGeom>
                <a:avLst/>
                <a:gdLst/>
                <a:ahLst/>
                <a:cxnLst/>
                <a:rect l="l" t="t" r="r" b="b"/>
                <a:pathLst>
                  <a:path w="8614" h="3095" extrusionOk="0">
                    <a:moveTo>
                      <a:pt x="8335" y="1"/>
                    </a:moveTo>
                    <a:lnTo>
                      <a:pt x="0" y="1199"/>
                    </a:lnTo>
                    <a:lnTo>
                      <a:pt x="1506" y="3095"/>
                    </a:lnTo>
                    <a:lnTo>
                      <a:pt x="8614" y="1952"/>
                    </a:lnTo>
                    <a:lnTo>
                      <a:pt x="83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35"/>
              <p:cNvSpPr/>
              <p:nvPr/>
            </p:nvSpPr>
            <p:spPr>
              <a:xfrm>
                <a:off x="2019350" y="2624025"/>
                <a:ext cx="158225" cy="80325"/>
              </a:xfrm>
              <a:custGeom>
                <a:avLst/>
                <a:gdLst/>
                <a:ahLst/>
                <a:cxnLst/>
                <a:rect l="l" t="t" r="r" b="b"/>
                <a:pathLst>
                  <a:path w="6329" h="3213" extrusionOk="0">
                    <a:moveTo>
                      <a:pt x="6244" y="0"/>
                    </a:moveTo>
                    <a:lnTo>
                      <a:pt x="6244" y="0"/>
                    </a:lnTo>
                    <a:cubicBezTo>
                      <a:pt x="4237" y="669"/>
                      <a:pt x="2147" y="1227"/>
                      <a:pt x="0" y="1617"/>
                    </a:cubicBezTo>
                    <a:cubicBezTo>
                      <a:pt x="781" y="2314"/>
                      <a:pt x="2007" y="3067"/>
                      <a:pt x="3011" y="3206"/>
                    </a:cubicBezTo>
                    <a:cubicBezTo>
                      <a:pt x="3078" y="3210"/>
                      <a:pt x="3145" y="3212"/>
                      <a:pt x="3212" y="3212"/>
                    </a:cubicBezTo>
                    <a:cubicBezTo>
                      <a:pt x="4015" y="3212"/>
                      <a:pt x="4840" y="2908"/>
                      <a:pt x="5380" y="2342"/>
                    </a:cubicBezTo>
                    <a:cubicBezTo>
                      <a:pt x="5966" y="1701"/>
                      <a:pt x="6328" y="864"/>
                      <a:pt x="624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35"/>
              <p:cNvSpPr/>
              <p:nvPr/>
            </p:nvSpPr>
            <p:spPr>
              <a:xfrm>
                <a:off x="1237450" y="3348775"/>
                <a:ext cx="443225" cy="288525"/>
              </a:xfrm>
              <a:custGeom>
                <a:avLst/>
                <a:gdLst/>
                <a:ahLst/>
                <a:cxnLst/>
                <a:rect l="l" t="t" r="r" b="b"/>
                <a:pathLst>
                  <a:path w="17729" h="11541" extrusionOk="0">
                    <a:moveTo>
                      <a:pt x="1645" y="1"/>
                    </a:moveTo>
                    <a:cubicBezTo>
                      <a:pt x="725" y="1"/>
                      <a:pt x="28" y="725"/>
                      <a:pt x="28" y="1617"/>
                    </a:cubicBezTo>
                    <a:lnTo>
                      <a:pt x="28" y="9924"/>
                    </a:lnTo>
                    <a:cubicBezTo>
                      <a:pt x="0" y="10844"/>
                      <a:pt x="725" y="11541"/>
                      <a:pt x="1645" y="11541"/>
                    </a:cubicBezTo>
                    <a:lnTo>
                      <a:pt x="16140" y="11541"/>
                    </a:lnTo>
                    <a:cubicBezTo>
                      <a:pt x="17032" y="11541"/>
                      <a:pt x="17729" y="10816"/>
                      <a:pt x="17729" y="9924"/>
                    </a:cubicBezTo>
                    <a:lnTo>
                      <a:pt x="17729" y="1617"/>
                    </a:lnTo>
                    <a:cubicBezTo>
                      <a:pt x="17729" y="697"/>
                      <a:pt x="17004" y="1"/>
                      <a:pt x="16140" y="1"/>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35"/>
              <p:cNvSpPr/>
              <p:nvPr/>
            </p:nvSpPr>
            <p:spPr>
              <a:xfrm>
                <a:off x="1233250" y="3344600"/>
                <a:ext cx="451625" cy="296900"/>
              </a:xfrm>
              <a:custGeom>
                <a:avLst/>
                <a:gdLst/>
                <a:ahLst/>
                <a:cxnLst/>
                <a:rect l="l" t="t" r="r" b="b"/>
                <a:pathLst>
                  <a:path w="18065" h="11876" extrusionOk="0">
                    <a:moveTo>
                      <a:pt x="16308" y="307"/>
                    </a:moveTo>
                    <a:cubicBezTo>
                      <a:pt x="17089" y="307"/>
                      <a:pt x="17758" y="976"/>
                      <a:pt x="17758" y="1784"/>
                    </a:cubicBezTo>
                    <a:lnTo>
                      <a:pt x="17758" y="10091"/>
                    </a:lnTo>
                    <a:cubicBezTo>
                      <a:pt x="17758" y="10900"/>
                      <a:pt x="17089" y="11569"/>
                      <a:pt x="16308" y="11569"/>
                    </a:cubicBezTo>
                    <a:lnTo>
                      <a:pt x="1813" y="11569"/>
                    </a:lnTo>
                    <a:cubicBezTo>
                      <a:pt x="1004" y="11569"/>
                      <a:pt x="335" y="10900"/>
                      <a:pt x="335" y="10091"/>
                    </a:cubicBezTo>
                    <a:lnTo>
                      <a:pt x="335" y="1784"/>
                    </a:lnTo>
                    <a:cubicBezTo>
                      <a:pt x="335" y="976"/>
                      <a:pt x="1004" y="307"/>
                      <a:pt x="1813" y="307"/>
                    </a:cubicBezTo>
                    <a:close/>
                    <a:moveTo>
                      <a:pt x="1757" y="0"/>
                    </a:moveTo>
                    <a:cubicBezTo>
                      <a:pt x="781" y="0"/>
                      <a:pt x="1" y="781"/>
                      <a:pt x="1" y="1784"/>
                    </a:cubicBezTo>
                    <a:lnTo>
                      <a:pt x="1" y="10091"/>
                    </a:lnTo>
                    <a:cubicBezTo>
                      <a:pt x="1" y="11067"/>
                      <a:pt x="781" y="11875"/>
                      <a:pt x="1813" y="11875"/>
                    </a:cubicBezTo>
                    <a:lnTo>
                      <a:pt x="16308" y="11875"/>
                    </a:lnTo>
                    <a:cubicBezTo>
                      <a:pt x="17256" y="11875"/>
                      <a:pt x="18064" y="11067"/>
                      <a:pt x="18064" y="10091"/>
                    </a:cubicBezTo>
                    <a:lnTo>
                      <a:pt x="18064" y="1784"/>
                    </a:lnTo>
                    <a:cubicBezTo>
                      <a:pt x="18064" y="809"/>
                      <a:pt x="17284" y="0"/>
                      <a:pt x="16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35"/>
              <p:cNvSpPr/>
              <p:nvPr/>
            </p:nvSpPr>
            <p:spPr>
              <a:xfrm>
                <a:off x="1517600" y="3383625"/>
                <a:ext cx="115000" cy="32075"/>
              </a:xfrm>
              <a:custGeom>
                <a:avLst/>
                <a:gdLst/>
                <a:ahLst/>
                <a:cxnLst/>
                <a:rect l="l" t="t" r="r" b="b"/>
                <a:pathLst>
                  <a:path w="4600" h="1283" extrusionOk="0">
                    <a:moveTo>
                      <a:pt x="0" y="0"/>
                    </a:moveTo>
                    <a:lnTo>
                      <a:pt x="0" y="1283"/>
                    </a:lnTo>
                    <a:lnTo>
                      <a:pt x="4600" y="1283"/>
                    </a:lnTo>
                    <a:lnTo>
                      <a:pt x="46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5"/>
              <p:cNvSpPr/>
              <p:nvPr/>
            </p:nvSpPr>
            <p:spPr>
              <a:xfrm>
                <a:off x="1284825" y="3383625"/>
                <a:ext cx="232100" cy="32075"/>
              </a:xfrm>
              <a:custGeom>
                <a:avLst/>
                <a:gdLst/>
                <a:ahLst/>
                <a:cxnLst/>
                <a:rect l="l" t="t" r="r" b="b"/>
                <a:pathLst>
                  <a:path w="9284" h="1283" extrusionOk="0">
                    <a:moveTo>
                      <a:pt x="1" y="0"/>
                    </a:moveTo>
                    <a:lnTo>
                      <a:pt x="1" y="1283"/>
                    </a:lnTo>
                    <a:lnTo>
                      <a:pt x="9283" y="1283"/>
                    </a:lnTo>
                    <a:lnTo>
                      <a:pt x="928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35"/>
              <p:cNvSpPr/>
              <p:nvPr/>
            </p:nvSpPr>
            <p:spPr>
              <a:xfrm>
                <a:off x="1392150" y="3445650"/>
                <a:ext cx="240450" cy="32075"/>
              </a:xfrm>
              <a:custGeom>
                <a:avLst/>
                <a:gdLst/>
                <a:ahLst/>
                <a:cxnLst/>
                <a:rect l="l" t="t" r="r" b="b"/>
                <a:pathLst>
                  <a:path w="9618" h="1283" extrusionOk="0">
                    <a:moveTo>
                      <a:pt x="1" y="0"/>
                    </a:moveTo>
                    <a:lnTo>
                      <a:pt x="1" y="1282"/>
                    </a:lnTo>
                    <a:lnTo>
                      <a:pt x="9618" y="1282"/>
                    </a:lnTo>
                    <a:lnTo>
                      <a:pt x="96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35"/>
              <p:cNvSpPr/>
              <p:nvPr/>
            </p:nvSpPr>
            <p:spPr>
              <a:xfrm>
                <a:off x="1284825" y="3445650"/>
                <a:ext cx="106650" cy="32075"/>
              </a:xfrm>
              <a:custGeom>
                <a:avLst/>
                <a:gdLst/>
                <a:ahLst/>
                <a:cxnLst/>
                <a:rect l="l" t="t" r="r" b="b"/>
                <a:pathLst>
                  <a:path w="4266" h="1283" extrusionOk="0">
                    <a:moveTo>
                      <a:pt x="1" y="0"/>
                    </a:moveTo>
                    <a:lnTo>
                      <a:pt x="1" y="1282"/>
                    </a:lnTo>
                    <a:lnTo>
                      <a:pt x="4266" y="1282"/>
                    </a:lnTo>
                    <a:lnTo>
                      <a:pt x="426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35"/>
              <p:cNvSpPr/>
              <p:nvPr/>
            </p:nvSpPr>
            <p:spPr>
              <a:xfrm>
                <a:off x="1459050" y="3508350"/>
                <a:ext cx="173550" cy="32100"/>
              </a:xfrm>
              <a:custGeom>
                <a:avLst/>
                <a:gdLst/>
                <a:ahLst/>
                <a:cxnLst/>
                <a:rect l="l" t="t" r="r" b="b"/>
                <a:pathLst>
                  <a:path w="6942" h="1284" extrusionOk="0">
                    <a:moveTo>
                      <a:pt x="1" y="1"/>
                    </a:moveTo>
                    <a:lnTo>
                      <a:pt x="1" y="1283"/>
                    </a:lnTo>
                    <a:lnTo>
                      <a:pt x="6942" y="1283"/>
                    </a:lnTo>
                    <a:lnTo>
                      <a:pt x="694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35"/>
              <p:cNvSpPr/>
              <p:nvPr/>
            </p:nvSpPr>
            <p:spPr>
              <a:xfrm>
                <a:off x="1284825" y="3508350"/>
                <a:ext cx="173550" cy="32100"/>
              </a:xfrm>
              <a:custGeom>
                <a:avLst/>
                <a:gdLst/>
                <a:ahLst/>
                <a:cxnLst/>
                <a:rect l="l" t="t" r="r" b="b"/>
                <a:pathLst>
                  <a:path w="6942" h="1284" extrusionOk="0">
                    <a:moveTo>
                      <a:pt x="1" y="1"/>
                    </a:moveTo>
                    <a:lnTo>
                      <a:pt x="1" y="1283"/>
                    </a:lnTo>
                    <a:lnTo>
                      <a:pt x="6942" y="1283"/>
                    </a:lnTo>
                    <a:lnTo>
                      <a:pt x="694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35"/>
              <p:cNvSpPr/>
              <p:nvPr/>
            </p:nvSpPr>
            <p:spPr>
              <a:xfrm>
                <a:off x="1349650" y="3570375"/>
                <a:ext cx="282950" cy="32100"/>
              </a:xfrm>
              <a:custGeom>
                <a:avLst/>
                <a:gdLst/>
                <a:ahLst/>
                <a:cxnLst/>
                <a:rect l="l" t="t" r="r" b="b"/>
                <a:pathLst>
                  <a:path w="11318" h="1284" extrusionOk="0">
                    <a:moveTo>
                      <a:pt x="0" y="1"/>
                    </a:moveTo>
                    <a:lnTo>
                      <a:pt x="0" y="1283"/>
                    </a:lnTo>
                    <a:lnTo>
                      <a:pt x="11318" y="1283"/>
                    </a:lnTo>
                    <a:lnTo>
                      <a:pt x="113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35"/>
              <p:cNvSpPr/>
              <p:nvPr/>
            </p:nvSpPr>
            <p:spPr>
              <a:xfrm>
                <a:off x="1284825" y="3570375"/>
                <a:ext cx="64150" cy="32100"/>
              </a:xfrm>
              <a:custGeom>
                <a:avLst/>
                <a:gdLst/>
                <a:ahLst/>
                <a:cxnLst/>
                <a:rect l="l" t="t" r="r" b="b"/>
                <a:pathLst>
                  <a:path w="2566" h="1284" extrusionOk="0">
                    <a:moveTo>
                      <a:pt x="1" y="1"/>
                    </a:moveTo>
                    <a:lnTo>
                      <a:pt x="1" y="1283"/>
                    </a:lnTo>
                    <a:lnTo>
                      <a:pt x="2565" y="1283"/>
                    </a:lnTo>
                    <a:lnTo>
                      <a:pt x="256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35"/>
              <p:cNvSpPr/>
              <p:nvPr/>
            </p:nvSpPr>
            <p:spPr>
              <a:xfrm>
                <a:off x="1017225" y="3419150"/>
                <a:ext cx="147775" cy="148475"/>
              </a:xfrm>
              <a:custGeom>
                <a:avLst/>
                <a:gdLst/>
                <a:ahLst/>
                <a:cxnLst/>
                <a:rect l="l" t="t" r="r" b="b"/>
                <a:pathLst>
                  <a:path w="5911" h="5939" extrusionOk="0">
                    <a:moveTo>
                      <a:pt x="2955" y="335"/>
                    </a:moveTo>
                    <a:cubicBezTo>
                      <a:pt x="4405" y="335"/>
                      <a:pt x="5604" y="1506"/>
                      <a:pt x="5604" y="2984"/>
                    </a:cubicBezTo>
                    <a:cubicBezTo>
                      <a:pt x="5604" y="4433"/>
                      <a:pt x="4405" y="5632"/>
                      <a:pt x="2955" y="5632"/>
                    </a:cubicBezTo>
                    <a:cubicBezTo>
                      <a:pt x="1478" y="5632"/>
                      <a:pt x="307" y="4433"/>
                      <a:pt x="307" y="2984"/>
                    </a:cubicBezTo>
                    <a:cubicBezTo>
                      <a:pt x="307" y="1506"/>
                      <a:pt x="1478" y="335"/>
                      <a:pt x="2955" y="335"/>
                    </a:cubicBezTo>
                    <a:close/>
                    <a:moveTo>
                      <a:pt x="2955" y="1"/>
                    </a:moveTo>
                    <a:cubicBezTo>
                      <a:pt x="1311" y="1"/>
                      <a:pt x="1" y="1339"/>
                      <a:pt x="1" y="2984"/>
                    </a:cubicBezTo>
                    <a:cubicBezTo>
                      <a:pt x="1" y="4600"/>
                      <a:pt x="1311" y="5938"/>
                      <a:pt x="2955" y="5938"/>
                    </a:cubicBezTo>
                    <a:cubicBezTo>
                      <a:pt x="4600" y="5938"/>
                      <a:pt x="5910" y="4600"/>
                      <a:pt x="5910" y="2984"/>
                    </a:cubicBezTo>
                    <a:cubicBezTo>
                      <a:pt x="5910" y="1339"/>
                      <a:pt x="4600" y="1"/>
                      <a:pt x="29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35"/>
              <p:cNvSpPr/>
              <p:nvPr/>
            </p:nvSpPr>
            <p:spPr>
              <a:xfrm>
                <a:off x="1045100" y="3451925"/>
                <a:ext cx="73200" cy="84325"/>
              </a:xfrm>
              <a:custGeom>
                <a:avLst/>
                <a:gdLst/>
                <a:ahLst/>
                <a:cxnLst/>
                <a:rect l="l" t="t" r="r" b="b"/>
                <a:pathLst>
                  <a:path w="2928" h="3373" extrusionOk="0">
                    <a:moveTo>
                      <a:pt x="2593" y="502"/>
                    </a:moveTo>
                    <a:lnTo>
                      <a:pt x="2593" y="2788"/>
                    </a:lnTo>
                    <a:lnTo>
                      <a:pt x="642" y="1673"/>
                    </a:lnTo>
                    <a:lnTo>
                      <a:pt x="2593" y="502"/>
                    </a:lnTo>
                    <a:close/>
                    <a:moveTo>
                      <a:pt x="2928" y="0"/>
                    </a:moveTo>
                    <a:lnTo>
                      <a:pt x="1" y="1673"/>
                    </a:lnTo>
                    <a:lnTo>
                      <a:pt x="2928" y="3373"/>
                    </a:lnTo>
                    <a:lnTo>
                      <a:pt x="292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35"/>
              <p:cNvSpPr/>
              <p:nvPr/>
            </p:nvSpPr>
            <p:spPr>
              <a:xfrm>
                <a:off x="1302250" y="2591975"/>
                <a:ext cx="272500" cy="164475"/>
              </a:xfrm>
              <a:custGeom>
                <a:avLst/>
                <a:gdLst/>
                <a:ahLst/>
                <a:cxnLst/>
                <a:rect l="l" t="t" r="r" b="b"/>
                <a:pathLst>
                  <a:path w="10900" h="6579" extrusionOk="0">
                    <a:moveTo>
                      <a:pt x="1199" y="0"/>
                    </a:moveTo>
                    <a:cubicBezTo>
                      <a:pt x="530" y="0"/>
                      <a:pt x="1" y="502"/>
                      <a:pt x="1" y="1171"/>
                    </a:cubicBezTo>
                    <a:lnTo>
                      <a:pt x="1" y="5380"/>
                    </a:lnTo>
                    <a:cubicBezTo>
                      <a:pt x="29" y="6049"/>
                      <a:pt x="530" y="6579"/>
                      <a:pt x="1199" y="6579"/>
                    </a:cubicBezTo>
                    <a:lnTo>
                      <a:pt x="9701" y="6579"/>
                    </a:lnTo>
                    <a:cubicBezTo>
                      <a:pt x="10370" y="6579"/>
                      <a:pt x="10900" y="6049"/>
                      <a:pt x="10900" y="5380"/>
                    </a:cubicBezTo>
                    <a:lnTo>
                      <a:pt x="10900" y="1171"/>
                    </a:lnTo>
                    <a:cubicBezTo>
                      <a:pt x="10900" y="502"/>
                      <a:pt x="10370" y="0"/>
                      <a:pt x="97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35"/>
              <p:cNvSpPr/>
              <p:nvPr/>
            </p:nvSpPr>
            <p:spPr>
              <a:xfrm>
                <a:off x="1300175" y="2588475"/>
                <a:ext cx="278075" cy="171450"/>
              </a:xfrm>
              <a:custGeom>
                <a:avLst/>
                <a:gdLst/>
                <a:ahLst/>
                <a:cxnLst/>
                <a:rect l="l" t="t" r="r" b="b"/>
                <a:pathLst>
                  <a:path w="11123" h="6858" extrusionOk="0">
                    <a:moveTo>
                      <a:pt x="9784" y="279"/>
                    </a:moveTo>
                    <a:cubicBezTo>
                      <a:pt x="10370" y="279"/>
                      <a:pt x="10871" y="753"/>
                      <a:pt x="10871" y="1367"/>
                    </a:cubicBezTo>
                    <a:lnTo>
                      <a:pt x="10871" y="5576"/>
                    </a:lnTo>
                    <a:cubicBezTo>
                      <a:pt x="10871" y="6161"/>
                      <a:pt x="10370" y="6663"/>
                      <a:pt x="9784" y="6663"/>
                    </a:cubicBezTo>
                    <a:lnTo>
                      <a:pt x="1282" y="6663"/>
                    </a:lnTo>
                    <a:cubicBezTo>
                      <a:pt x="697" y="6663"/>
                      <a:pt x="195" y="6161"/>
                      <a:pt x="195" y="5576"/>
                    </a:cubicBezTo>
                    <a:lnTo>
                      <a:pt x="195" y="1367"/>
                    </a:lnTo>
                    <a:cubicBezTo>
                      <a:pt x="195" y="753"/>
                      <a:pt x="697" y="279"/>
                      <a:pt x="1282" y="279"/>
                    </a:cubicBezTo>
                    <a:close/>
                    <a:moveTo>
                      <a:pt x="1310" y="1"/>
                    </a:moveTo>
                    <a:cubicBezTo>
                      <a:pt x="585" y="1"/>
                      <a:pt x="0" y="586"/>
                      <a:pt x="0" y="1311"/>
                    </a:cubicBezTo>
                    <a:lnTo>
                      <a:pt x="0" y="5548"/>
                    </a:lnTo>
                    <a:cubicBezTo>
                      <a:pt x="0" y="6273"/>
                      <a:pt x="558" y="6858"/>
                      <a:pt x="1282" y="6858"/>
                    </a:cubicBezTo>
                    <a:lnTo>
                      <a:pt x="9784" y="6858"/>
                    </a:lnTo>
                    <a:cubicBezTo>
                      <a:pt x="10509" y="6858"/>
                      <a:pt x="11122" y="6273"/>
                      <a:pt x="11122" y="5548"/>
                    </a:cubicBezTo>
                    <a:lnTo>
                      <a:pt x="11122" y="1311"/>
                    </a:lnTo>
                    <a:cubicBezTo>
                      <a:pt x="11122" y="586"/>
                      <a:pt x="10509" y="1"/>
                      <a:pt x="9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35"/>
              <p:cNvSpPr/>
              <p:nvPr/>
            </p:nvSpPr>
            <p:spPr>
              <a:xfrm>
                <a:off x="983075" y="2591975"/>
                <a:ext cx="272500" cy="164475"/>
              </a:xfrm>
              <a:custGeom>
                <a:avLst/>
                <a:gdLst/>
                <a:ahLst/>
                <a:cxnLst/>
                <a:rect l="l" t="t" r="r" b="b"/>
                <a:pathLst>
                  <a:path w="10900" h="6579" extrusionOk="0">
                    <a:moveTo>
                      <a:pt x="1227" y="0"/>
                    </a:moveTo>
                    <a:cubicBezTo>
                      <a:pt x="558" y="0"/>
                      <a:pt x="29" y="502"/>
                      <a:pt x="29" y="1171"/>
                    </a:cubicBezTo>
                    <a:lnTo>
                      <a:pt x="29" y="5380"/>
                    </a:lnTo>
                    <a:cubicBezTo>
                      <a:pt x="1" y="6049"/>
                      <a:pt x="558" y="6579"/>
                      <a:pt x="1227" y="6579"/>
                    </a:cubicBezTo>
                    <a:lnTo>
                      <a:pt x="9729" y="6579"/>
                    </a:lnTo>
                    <a:cubicBezTo>
                      <a:pt x="10370" y="6579"/>
                      <a:pt x="10900" y="6049"/>
                      <a:pt x="10900" y="5380"/>
                    </a:cubicBezTo>
                    <a:lnTo>
                      <a:pt x="10900" y="1171"/>
                    </a:lnTo>
                    <a:cubicBezTo>
                      <a:pt x="10900" y="502"/>
                      <a:pt x="10370" y="0"/>
                      <a:pt x="97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35"/>
              <p:cNvSpPr/>
              <p:nvPr/>
            </p:nvSpPr>
            <p:spPr>
              <a:xfrm>
                <a:off x="980300" y="2588475"/>
                <a:ext cx="278775" cy="171450"/>
              </a:xfrm>
              <a:custGeom>
                <a:avLst/>
                <a:gdLst/>
                <a:ahLst/>
                <a:cxnLst/>
                <a:rect l="l" t="t" r="r" b="b"/>
                <a:pathLst>
                  <a:path w="11151" h="6858" extrusionOk="0">
                    <a:moveTo>
                      <a:pt x="9840" y="279"/>
                    </a:moveTo>
                    <a:cubicBezTo>
                      <a:pt x="10426" y="279"/>
                      <a:pt x="10899" y="753"/>
                      <a:pt x="10899" y="1367"/>
                    </a:cubicBezTo>
                    <a:lnTo>
                      <a:pt x="10899" y="5576"/>
                    </a:lnTo>
                    <a:cubicBezTo>
                      <a:pt x="10899" y="6161"/>
                      <a:pt x="10426" y="6663"/>
                      <a:pt x="9840" y="6663"/>
                    </a:cubicBezTo>
                    <a:lnTo>
                      <a:pt x="1338" y="6663"/>
                    </a:lnTo>
                    <a:cubicBezTo>
                      <a:pt x="725" y="6663"/>
                      <a:pt x="251" y="6161"/>
                      <a:pt x="251" y="5576"/>
                    </a:cubicBezTo>
                    <a:lnTo>
                      <a:pt x="251" y="1367"/>
                    </a:lnTo>
                    <a:cubicBezTo>
                      <a:pt x="251" y="753"/>
                      <a:pt x="725" y="279"/>
                      <a:pt x="1338" y="279"/>
                    </a:cubicBezTo>
                    <a:close/>
                    <a:moveTo>
                      <a:pt x="1338" y="1"/>
                    </a:moveTo>
                    <a:cubicBezTo>
                      <a:pt x="586" y="1"/>
                      <a:pt x="0" y="586"/>
                      <a:pt x="0" y="1311"/>
                    </a:cubicBezTo>
                    <a:lnTo>
                      <a:pt x="0" y="5548"/>
                    </a:lnTo>
                    <a:cubicBezTo>
                      <a:pt x="0" y="6273"/>
                      <a:pt x="586" y="6858"/>
                      <a:pt x="1338" y="6858"/>
                    </a:cubicBezTo>
                    <a:lnTo>
                      <a:pt x="9840" y="6858"/>
                    </a:lnTo>
                    <a:cubicBezTo>
                      <a:pt x="10565" y="6858"/>
                      <a:pt x="11150" y="6273"/>
                      <a:pt x="11150" y="5548"/>
                    </a:cubicBezTo>
                    <a:lnTo>
                      <a:pt x="11150" y="1311"/>
                    </a:lnTo>
                    <a:cubicBezTo>
                      <a:pt x="11150" y="586"/>
                      <a:pt x="10565" y="1"/>
                      <a:pt x="98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35"/>
              <p:cNvSpPr/>
              <p:nvPr/>
            </p:nvSpPr>
            <p:spPr>
              <a:xfrm>
                <a:off x="1302250" y="2380100"/>
                <a:ext cx="272500" cy="164500"/>
              </a:xfrm>
              <a:custGeom>
                <a:avLst/>
                <a:gdLst/>
                <a:ahLst/>
                <a:cxnLst/>
                <a:rect l="l" t="t" r="r" b="b"/>
                <a:pathLst>
                  <a:path w="10900" h="6580" extrusionOk="0">
                    <a:moveTo>
                      <a:pt x="1199" y="1"/>
                    </a:moveTo>
                    <a:cubicBezTo>
                      <a:pt x="530" y="1"/>
                      <a:pt x="1" y="531"/>
                      <a:pt x="1" y="1200"/>
                    </a:cubicBezTo>
                    <a:lnTo>
                      <a:pt x="1" y="5409"/>
                    </a:lnTo>
                    <a:cubicBezTo>
                      <a:pt x="29" y="6078"/>
                      <a:pt x="530" y="6580"/>
                      <a:pt x="1199" y="6580"/>
                    </a:cubicBezTo>
                    <a:lnTo>
                      <a:pt x="9701" y="6580"/>
                    </a:lnTo>
                    <a:cubicBezTo>
                      <a:pt x="10370" y="6580"/>
                      <a:pt x="10900" y="6078"/>
                      <a:pt x="10900" y="5409"/>
                    </a:cubicBezTo>
                    <a:lnTo>
                      <a:pt x="10900" y="1200"/>
                    </a:lnTo>
                    <a:cubicBezTo>
                      <a:pt x="10900" y="531"/>
                      <a:pt x="10370" y="1"/>
                      <a:pt x="97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35"/>
              <p:cNvSpPr/>
              <p:nvPr/>
            </p:nvSpPr>
            <p:spPr>
              <a:xfrm>
                <a:off x="1300175" y="2376625"/>
                <a:ext cx="278075" cy="171450"/>
              </a:xfrm>
              <a:custGeom>
                <a:avLst/>
                <a:gdLst/>
                <a:ahLst/>
                <a:cxnLst/>
                <a:rect l="l" t="t" r="r" b="b"/>
                <a:pathLst>
                  <a:path w="11123" h="6858" extrusionOk="0">
                    <a:moveTo>
                      <a:pt x="9784" y="251"/>
                    </a:moveTo>
                    <a:cubicBezTo>
                      <a:pt x="10370" y="251"/>
                      <a:pt x="10871" y="725"/>
                      <a:pt x="10871" y="1339"/>
                    </a:cubicBezTo>
                    <a:lnTo>
                      <a:pt x="10871" y="5548"/>
                    </a:lnTo>
                    <a:cubicBezTo>
                      <a:pt x="10871" y="6133"/>
                      <a:pt x="10370" y="6607"/>
                      <a:pt x="9784" y="6607"/>
                    </a:cubicBezTo>
                    <a:lnTo>
                      <a:pt x="1282" y="6607"/>
                    </a:lnTo>
                    <a:cubicBezTo>
                      <a:pt x="697" y="6607"/>
                      <a:pt x="195" y="6133"/>
                      <a:pt x="195" y="5548"/>
                    </a:cubicBezTo>
                    <a:lnTo>
                      <a:pt x="195" y="1339"/>
                    </a:lnTo>
                    <a:cubicBezTo>
                      <a:pt x="195" y="725"/>
                      <a:pt x="697" y="251"/>
                      <a:pt x="1282" y="251"/>
                    </a:cubicBezTo>
                    <a:close/>
                    <a:moveTo>
                      <a:pt x="1310" y="1"/>
                    </a:moveTo>
                    <a:cubicBezTo>
                      <a:pt x="585" y="1"/>
                      <a:pt x="0" y="586"/>
                      <a:pt x="0" y="1339"/>
                    </a:cubicBezTo>
                    <a:lnTo>
                      <a:pt x="0" y="5548"/>
                    </a:lnTo>
                    <a:cubicBezTo>
                      <a:pt x="0" y="6273"/>
                      <a:pt x="558" y="6830"/>
                      <a:pt x="1282" y="6858"/>
                    </a:cubicBezTo>
                    <a:lnTo>
                      <a:pt x="9784" y="6858"/>
                    </a:lnTo>
                    <a:cubicBezTo>
                      <a:pt x="10509" y="6858"/>
                      <a:pt x="11122" y="6273"/>
                      <a:pt x="11122" y="5548"/>
                    </a:cubicBezTo>
                    <a:lnTo>
                      <a:pt x="11122" y="1339"/>
                    </a:lnTo>
                    <a:cubicBezTo>
                      <a:pt x="11122" y="586"/>
                      <a:pt x="10509" y="1"/>
                      <a:pt x="9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35"/>
              <p:cNvSpPr/>
              <p:nvPr/>
            </p:nvSpPr>
            <p:spPr>
              <a:xfrm>
                <a:off x="983075" y="2380100"/>
                <a:ext cx="272500" cy="164500"/>
              </a:xfrm>
              <a:custGeom>
                <a:avLst/>
                <a:gdLst/>
                <a:ahLst/>
                <a:cxnLst/>
                <a:rect l="l" t="t" r="r" b="b"/>
                <a:pathLst>
                  <a:path w="10900" h="6580" extrusionOk="0">
                    <a:moveTo>
                      <a:pt x="1227" y="1"/>
                    </a:moveTo>
                    <a:cubicBezTo>
                      <a:pt x="558" y="1"/>
                      <a:pt x="29" y="531"/>
                      <a:pt x="29" y="1200"/>
                    </a:cubicBezTo>
                    <a:lnTo>
                      <a:pt x="29" y="5409"/>
                    </a:lnTo>
                    <a:cubicBezTo>
                      <a:pt x="1" y="6078"/>
                      <a:pt x="558" y="6580"/>
                      <a:pt x="1227" y="6580"/>
                    </a:cubicBezTo>
                    <a:lnTo>
                      <a:pt x="9729" y="6580"/>
                    </a:lnTo>
                    <a:cubicBezTo>
                      <a:pt x="10370" y="6580"/>
                      <a:pt x="10900" y="6078"/>
                      <a:pt x="10900" y="5409"/>
                    </a:cubicBezTo>
                    <a:lnTo>
                      <a:pt x="10900" y="1200"/>
                    </a:lnTo>
                    <a:cubicBezTo>
                      <a:pt x="10900" y="531"/>
                      <a:pt x="10370" y="1"/>
                      <a:pt x="97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35"/>
              <p:cNvSpPr/>
              <p:nvPr/>
            </p:nvSpPr>
            <p:spPr>
              <a:xfrm>
                <a:off x="980300" y="2376625"/>
                <a:ext cx="278775" cy="171450"/>
              </a:xfrm>
              <a:custGeom>
                <a:avLst/>
                <a:gdLst/>
                <a:ahLst/>
                <a:cxnLst/>
                <a:rect l="l" t="t" r="r" b="b"/>
                <a:pathLst>
                  <a:path w="11151" h="6858" extrusionOk="0">
                    <a:moveTo>
                      <a:pt x="9840" y="251"/>
                    </a:moveTo>
                    <a:cubicBezTo>
                      <a:pt x="10426" y="251"/>
                      <a:pt x="10899" y="725"/>
                      <a:pt x="10899" y="1339"/>
                    </a:cubicBezTo>
                    <a:lnTo>
                      <a:pt x="10899" y="5548"/>
                    </a:lnTo>
                    <a:cubicBezTo>
                      <a:pt x="10899" y="6133"/>
                      <a:pt x="10426" y="6607"/>
                      <a:pt x="9840" y="6607"/>
                    </a:cubicBezTo>
                    <a:lnTo>
                      <a:pt x="1338" y="6607"/>
                    </a:lnTo>
                    <a:cubicBezTo>
                      <a:pt x="725" y="6607"/>
                      <a:pt x="251" y="6133"/>
                      <a:pt x="251" y="5548"/>
                    </a:cubicBezTo>
                    <a:lnTo>
                      <a:pt x="251" y="1339"/>
                    </a:lnTo>
                    <a:cubicBezTo>
                      <a:pt x="251" y="725"/>
                      <a:pt x="725" y="251"/>
                      <a:pt x="1338" y="251"/>
                    </a:cubicBezTo>
                    <a:close/>
                    <a:moveTo>
                      <a:pt x="1338" y="1"/>
                    </a:moveTo>
                    <a:cubicBezTo>
                      <a:pt x="586" y="1"/>
                      <a:pt x="0" y="586"/>
                      <a:pt x="0" y="1339"/>
                    </a:cubicBezTo>
                    <a:lnTo>
                      <a:pt x="0" y="5548"/>
                    </a:lnTo>
                    <a:cubicBezTo>
                      <a:pt x="0" y="6273"/>
                      <a:pt x="586" y="6830"/>
                      <a:pt x="1338" y="6858"/>
                    </a:cubicBezTo>
                    <a:lnTo>
                      <a:pt x="9840" y="6858"/>
                    </a:lnTo>
                    <a:cubicBezTo>
                      <a:pt x="10565" y="6858"/>
                      <a:pt x="11150" y="6273"/>
                      <a:pt x="11150" y="5548"/>
                    </a:cubicBezTo>
                    <a:lnTo>
                      <a:pt x="11150" y="1339"/>
                    </a:lnTo>
                    <a:cubicBezTo>
                      <a:pt x="11150" y="586"/>
                      <a:pt x="10565" y="1"/>
                      <a:pt x="98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35"/>
              <p:cNvSpPr/>
              <p:nvPr/>
            </p:nvSpPr>
            <p:spPr>
              <a:xfrm>
                <a:off x="1302250" y="2796150"/>
                <a:ext cx="272500" cy="165175"/>
              </a:xfrm>
              <a:custGeom>
                <a:avLst/>
                <a:gdLst/>
                <a:ahLst/>
                <a:cxnLst/>
                <a:rect l="l" t="t" r="r" b="b"/>
                <a:pathLst>
                  <a:path w="10900" h="6607" extrusionOk="0">
                    <a:moveTo>
                      <a:pt x="1199" y="0"/>
                    </a:moveTo>
                    <a:cubicBezTo>
                      <a:pt x="530" y="0"/>
                      <a:pt x="1" y="530"/>
                      <a:pt x="1" y="1199"/>
                    </a:cubicBezTo>
                    <a:lnTo>
                      <a:pt x="1" y="5408"/>
                    </a:lnTo>
                    <a:cubicBezTo>
                      <a:pt x="29" y="6077"/>
                      <a:pt x="530" y="6607"/>
                      <a:pt x="1199" y="6607"/>
                    </a:cubicBezTo>
                    <a:lnTo>
                      <a:pt x="9701" y="6607"/>
                    </a:lnTo>
                    <a:cubicBezTo>
                      <a:pt x="10370" y="6607"/>
                      <a:pt x="10900" y="6077"/>
                      <a:pt x="10900" y="5408"/>
                    </a:cubicBezTo>
                    <a:lnTo>
                      <a:pt x="10900" y="1199"/>
                    </a:lnTo>
                    <a:cubicBezTo>
                      <a:pt x="10900" y="530"/>
                      <a:pt x="10370" y="0"/>
                      <a:pt x="97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35"/>
              <p:cNvSpPr/>
              <p:nvPr/>
            </p:nvSpPr>
            <p:spPr>
              <a:xfrm>
                <a:off x="1300175" y="2793350"/>
                <a:ext cx="278075" cy="171475"/>
              </a:xfrm>
              <a:custGeom>
                <a:avLst/>
                <a:gdLst/>
                <a:ahLst/>
                <a:cxnLst/>
                <a:rect l="l" t="t" r="r" b="b"/>
                <a:pathLst>
                  <a:path w="11123" h="6859" extrusionOk="0">
                    <a:moveTo>
                      <a:pt x="9784" y="224"/>
                    </a:moveTo>
                    <a:cubicBezTo>
                      <a:pt x="10370" y="224"/>
                      <a:pt x="10871" y="726"/>
                      <a:pt x="10871" y="1311"/>
                    </a:cubicBezTo>
                    <a:lnTo>
                      <a:pt x="10871" y="5520"/>
                    </a:lnTo>
                    <a:cubicBezTo>
                      <a:pt x="10871" y="6106"/>
                      <a:pt x="10370" y="6607"/>
                      <a:pt x="9784" y="6607"/>
                    </a:cubicBezTo>
                    <a:lnTo>
                      <a:pt x="1282" y="6607"/>
                    </a:lnTo>
                    <a:cubicBezTo>
                      <a:pt x="697" y="6607"/>
                      <a:pt x="195" y="6106"/>
                      <a:pt x="195" y="5520"/>
                    </a:cubicBezTo>
                    <a:lnTo>
                      <a:pt x="195" y="1311"/>
                    </a:lnTo>
                    <a:cubicBezTo>
                      <a:pt x="195" y="726"/>
                      <a:pt x="697" y="224"/>
                      <a:pt x="1282" y="224"/>
                    </a:cubicBezTo>
                    <a:close/>
                    <a:moveTo>
                      <a:pt x="1310" y="1"/>
                    </a:moveTo>
                    <a:cubicBezTo>
                      <a:pt x="585" y="1"/>
                      <a:pt x="0" y="586"/>
                      <a:pt x="0" y="1311"/>
                    </a:cubicBezTo>
                    <a:lnTo>
                      <a:pt x="0" y="5520"/>
                    </a:lnTo>
                    <a:cubicBezTo>
                      <a:pt x="0" y="6273"/>
                      <a:pt x="558" y="6830"/>
                      <a:pt x="1282" y="6858"/>
                    </a:cubicBezTo>
                    <a:lnTo>
                      <a:pt x="9784" y="6858"/>
                    </a:lnTo>
                    <a:cubicBezTo>
                      <a:pt x="10509" y="6858"/>
                      <a:pt x="11122" y="6273"/>
                      <a:pt x="11122" y="5520"/>
                    </a:cubicBezTo>
                    <a:lnTo>
                      <a:pt x="11122" y="1311"/>
                    </a:lnTo>
                    <a:cubicBezTo>
                      <a:pt x="11122" y="586"/>
                      <a:pt x="10509" y="1"/>
                      <a:pt x="9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35"/>
              <p:cNvSpPr/>
              <p:nvPr/>
            </p:nvSpPr>
            <p:spPr>
              <a:xfrm>
                <a:off x="983075" y="2796150"/>
                <a:ext cx="272500" cy="165175"/>
              </a:xfrm>
              <a:custGeom>
                <a:avLst/>
                <a:gdLst/>
                <a:ahLst/>
                <a:cxnLst/>
                <a:rect l="l" t="t" r="r" b="b"/>
                <a:pathLst>
                  <a:path w="10900" h="6607" extrusionOk="0">
                    <a:moveTo>
                      <a:pt x="1227" y="0"/>
                    </a:moveTo>
                    <a:cubicBezTo>
                      <a:pt x="558" y="0"/>
                      <a:pt x="29" y="530"/>
                      <a:pt x="29" y="1199"/>
                    </a:cubicBezTo>
                    <a:lnTo>
                      <a:pt x="29" y="5408"/>
                    </a:lnTo>
                    <a:cubicBezTo>
                      <a:pt x="1" y="6077"/>
                      <a:pt x="558" y="6607"/>
                      <a:pt x="1227" y="6607"/>
                    </a:cubicBezTo>
                    <a:lnTo>
                      <a:pt x="9729" y="6607"/>
                    </a:lnTo>
                    <a:cubicBezTo>
                      <a:pt x="10370" y="6607"/>
                      <a:pt x="10900" y="6077"/>
                      <a:pt x="10900" y="5408"/>
                    </a:cubicBezTo>
                    <a:lnTo>
                      <a:pt x="10900" y="1199"/>
                    </a:lnTo>
                    <a:cubicBezTo>
                      <a:pt x="10900" y="530"/>
                      <a:pt x="10370" y="0"/>
                      <a:pt x="97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35"/>
              <p:cNvSpPr/>
              <p:nvPr/>
            </p:nvSpPr>
            <p:spPr>
              <a:xfrm>
                <a:off x="980300" y="2793350"/>
                <a:ext cx="278775" cy="171475"/>
              </a:xfrm>
              <a:custGeom>
                <a:avLst/>
                <a:gdLst/>
                <a:ahLst/>
                <a:cxnLst/>
                <a:rect l="l" t="t" r="r" b="b"/>
                <a:pathLst>
                  <a:path w="11151" h="6859" extrusionOk="0">
                    <a:moveTo>
                      <a:pt x="9840" y="224"/>
                    </a:moveTo>
                    <a:cubicBezTo>
                      <a:pt x="10426" y="224"/>
                      <a:pt x="10899" y="726"/>
                      <a:pt x="10899" y="1311"/>
                    </a:cubicBezTo>
                    <a:lnTo>
                      <a:pt x="10899" y="5520"/>
                    </a:lnTo>
                    <a:cubicBezTo>
                      <a:pt x="10899" y="6106"/>
                      <a:pt x="10426" y="6607"/>
                      <a:pt x="9840" y="6607"/>
                    </a:cubicBezTo>
                    <a:lnTo>
                      <a:pt x="1338" y="6607"/>
                    </a:lnTo>
                    <a:cubicBezTo>
                      <a:pt x="725" y="6607"/>
                      <a:pt x="251" y="6106"/>
                      <a:pt x="251" y="5520"/>
                    </a:cubicBezTo>
                    <a:lnTo>
                      <a:pt x="251" y="1311"/>
                    </a:lnTo>
                    <a:cubicBezTo>
                      <a:pt x="251" y="726"/>
                      <a:pt x="725" y="224"/>
                      <a:pt x="1338" y="224"/>
                    </a:cubicBezTo>
                    <a:close/>
                    <a:moveTo>
                      <a:pt x="1338" y="1"/>
                    </a:moveTo>
                    <a:cubicBezTo>
                      <a:pt x="586" y="1"/>
                      <a:pt x="0" y="586"/>
                      <a:pt x="0" y="1311"/>
                    </a:cubicBezTo>
                    <a:lnTo>
                      <a:pt x="0" y="5520"/>
                    </a:lnTo>
                    <a:cubicBezTo>
                      <a:pt x="0" y="6273"/>
                      <a:pt x="586" y="6830"/>
                      <a:pt x="1338" y="6858"/>
                    </a:cubicBezTo>
                    <a:lnTo>
                      <a:pt x="9840" y="6858"/>
                    </a:lnTo>
                    <a:cubicBezTo>
                      <a:pt x="10565" y="6858"/>
                      <a:pt x="11150" y="6273"/>
                      <a:pt x="11150" y="5520"/>
                    </a:cubicBezTo>
                    <a:lnTo>
                      <a:pt x="11150" y="1311"/>
                    </a:lnTo>
                    <a:cubicBezTo>
                      <a:pt x="11150" y="586"/>
                      <a:pt x="10565" y="1"/>
                      <a:pt x="98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35"/>
              <p:cNvSpPr/>
              <p:nvPr/>
            </p:nvSpPr>
            <p:spPr>
              <a:xfrm>
                <a:off x="933600" y="3090925"/>
                <a:ext cx="260650" cy="20250"/>
              </a:xfrm>
              <a:custGeom>
                <a:avLst/>
                <a:gdLst/>
                <a:ahLst/>
                <a:cxnLst/>
                <a:rect l="l" t="t" r="r" b="b"/>
                <a:pathLst>
                  <a:path w="10426" h="810" extrusionOk="0">
                    <a:moveTo>
                      <a:pt x="1" y="1"/>
                    </a:moveTo>
                    <a:lnTo>
                      <a:pt x="1" y="809"/>
                    </a:lnTo>
                    <a:lnTo>
                      <a:pt x="10426" y="809"/>
                    </a:lnTo>
                    <a:lnTo>
                      <a:pt x="104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35"/>
              <p:cNvSpPr/>
              <p:nvPr/>
            </p:nvSpPr>
            <p:spPr>
              <a:xfrm>
                <a:off x="1006775" y="3143900"/>
                <a:ext cx="187475" cy="20225"/>
              </a:xfrm>
              <a:custGeom>
                <a:avLst/>
                <a:gdLst/>
                <a:ahLst/>
                <a:cxnLst/>
                <a:rect l="l" t="t" r="r" b="b"/>
                <a:pathLst>
                  <a:path w="7499" h="809" extrusionOk="0">
                    <a:moveTo>
                      <a:pt x="0" y="0"/>
                    </a:moveTo>
                    <a:lnTo>
                      <a:pt x="0" y="809"/>
                    </a:lnTo>
                    <a:lnTo>
                      <a:pt x="7499" y="809"/>
                    </a:lnTo>
                    <a:lnTo>
                      <a:pt x="749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35"/>
              <p:cNvSpPr/>
              <p:nvPr/>
            </p:nvSpPr>
            <p:spPr>
              <a:xfrm>
                <a:off x="933600" y="3143900"/>
                <a:ext cx="43225" cy="20225"/>
              </a:xfrm>
              <a:custGeom>
                <a:avLst/>
                <a:gdLst/>
                <a:ahLst/>
                <a:cxnLst/>
                <a:rect l="l" t="t" r="r" b="b"/>
                <a:pathLst>
                  <a:path w="1729" h="809" extrusionOk="0">
                    <a:moveTo>
                      <a:pt x="1" y="0"/>
                    </a:moveTo>
                    <a:lnTo>
                      <a:pt x="1" y="809"/>
                    </a:lnTo>
                    <a:lnTo>
                      <a:pt x="1729" y="809"/>
                    </a:lnTo>
                    <a:lnTo>
                      <a:pt x="172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35"/>
              <p:cNvSpPr/>
              <p:nvPr/>
            </p:nvSpPr>
            <p:spPr>
              <a:xfrm>
                <a:off x="1322475" y="3090925"/>
                <a:ext cx="260650" cy="20250"/>
              </a:xfrm>
              <a:custGeom>
                <a:avLst/>
                <a:gdLst/>
                <a:ahLst/>
                <a:cxnLst/>
                <a:rect l="l" t="t" r="r" b="b"/>
                <a:pathLst>
                  <a:path w="10426" h="810" extrusionOk="0">
                    <a:moveTo>
                      <a:pt x="0" y="1"/>
                    </a:moveTo>
                    <a:lnTo>
                      <a:pt x="0" y="809"/>
                    </a:lnTo>
                    <a:lnTo>
                      <a:pt x="10425" y="809"/>
                    </a:lnTo>
                    <a:lnTo>
                      <a:pt x="1042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35"/>
              <p:cNvSpPr/>
              <p:nvPr/>
            </p:nvSpPr>
            <p:spPr>
              <a:xfrm>
                <a:off x="1447200" y="3143900"/>
                <a:ext cx="135925" cy="20225"/>
              </a:xfrm>
              <a:custGeom>
                <a:avLst/>
                <a:gdLst/>
                <a:ahLst/>
                <a:cxnLst/>
                <a:rect l="l" t="t" r="r" b="b"/>
                <a:pathLst>
                  <a:path w="5437" h="809" extrusionOk="0">
                    <a:moveTo>
                      <a:pt x="1" y="0"/>
                    </a:moveTo>
                    <a:lnTo>
                      <a:pt x="1" y="809"/>
                    </a:lnTo>
                    <a:lnTo>
                      <a:pt x="5436" y="809"/>
                    </a:lnTo>
                    <a:lnTo>
                      <a:pt x="5436" y="0"/>
                    </a:lnTo>
                    <a:close/>
                  </a:path>
                </a:pathLst>
              </a:custGeom>
              <a:solidFill>
                <a:srgbClr val="ABF2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35"/>
              <p:cNvSpPr/>
              <p:nvPr/>
            </p:nvSpPr>
            <p:spPr>
              <a:xfrm>
                <a:off x="1286925" y="3196150"/>
                <a:ext cx="296900" cy="20250"/>
              </a:xfrm>
              <a:custGeom>
                <a:avLst/>
                <a:gdLst/>
                <a:ahLst/>
                <a:cxnLst/>
                <a:rect l="l" t="t" r="r" b="b"/>
                <a:pathLst>
                  <a:path w="11876" h="810" extrusionOk="0">
                    <a:moveTo>
                      <a:pt x="0" y="1"/>
                    </a:moveTo>
                    <a:lnTo>
                      <a:pt x="0" y="809"/>
                    </a:lnTo>
                    <a:lnTo>
                      <a:pt x="11875" y="809"/>
                    </a:lnTo>
                    <a:lnTo>
                      <a:pt x="1187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35"/>
              <p:cNvSpPr/>
              <p:nvPr/>
            </p:nvSpPr>
            <p:spPr>
              <a:xfrm>
                <a:off x="1430475" y="3249125"/>
                <a:ext cx="153350" cy="19525"/>
              </a:xfrm>
              <a:custGeom>
                <a:avLst/>
                <a:gdLst/>
                <a:ahLst/>
                <a:cxnLst/>
                <a:rect l="l" t="t" r="r" b="b"/>
                <a:pathLst>
                  <a:path w="6134" h="781" extrusionOk="0">
                    <a:moveTo>
                      <a:pt x="1" y="0"/>
                    </a:moveTo>
                    <a:lnTo>
                      <a:pt x="1" y="781"/>
                    </a:lnTo>
                    <a:lnTo>
                      <a:pt x="6133" y="781"/>
                    </a:lnTo>
                    <a:lnTo>
                      <a:pt x="613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35"/>
              <p:cNvSpPr/>
              <p:nvPr/>
            </p:nvSpPr>
            <p:spPr>
              <a:xfrm>
                <a:off x="1355225" y="3249125"/>
                <a:ext cx="45325" cy="19525"/>
              </a:xfrm>
              <a:custGeom>
                <a:avLst/>
                <a:gdLst/>
                <a:ahLst/>
                <a:cxnLst/>
                <a:rect l="l" t="t" r="r" b="b"/>
                <a:pathLst>
                  <a:path w="1813" h="781" extrusionOk="0">
                    <a:moveTo>
                      <a:pt x="0" y="0"/>
                    </a:moveTo>
                    <a:lnTo>
                      <a:pt x="0" y="781"/>
                    </a:lnTo>
                    <a:lnTo>
                      <a:pt x="1812" y="781"/>
                    </a:lnTo>
                    <a:lnTo>
                      <a:pt x="181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35"/>
              <p:cNvSpPr/>
              <p:nvPr/>
            </p:nvSpPr>
            <p:spPr>
              <a:xfrm>
                <a:off x="2776150" y="3125075"/>
                <a:ext cx="441850" cy="646025"/>
              </a:xfrm>
              <a:custGeom>
                <a:avLst/>
                <a:gdLst/>
                <a:ahLst/>
                <a:cxnLst/>
                <a:rect l="l" t="t" r="r" b="b"/>
                <a:pathLst>
                  <a:path w="17674" h="25841" extrusionOk="0">
                    <a:moveTo>
                      <a:pt x="1618" y="1"/>
                    </a:moveTo>
                    <a:cubicBezTo>
                      <a:pt x="698" y="1"/>
                      <a:pt x="1" y="725"/>
                      <a:pt x="1" y="1589"/>
                    </a:cubicBezTo>
                    <a:lnTo>
                      <a:pt x="1" y="24252"/>
                    </a:lnTo>
                    <a:cubicBezTo>
                      <a:pt x="1" y="25116"/>
                      <a:pt x="754" y="25841"/>
                      <a:pt x="1618" y="25841"/>
                    </a:cubicBezTo>
                    <a:lnTo>
                      <a:pt x="16085" y="25841"/>
                    </a:lnTo>
                    <a:cubicBezTo>
                      <a:pt x="16977" y="25841"/>
                      <a:pt x="17674" y="25116"/>
                      <a:pt x="17674" y="24252"/>
                    </a:cubicBezTo>
                    <a:lnTo>
                      <a:pt x="17674" y="1589"/>
                    </a:lnTo>
                    <a:cubicBezTo>
                      <a:pt x="17674" y="697"/>
                      <a:pt x="16949" y="1"/>
                      <a:pt x="160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35"/>
              <p:cNvSpPr/>
              <p:nvPr/>
            </p:nvSpPr>
            <p:spPr>
              <a:xfrm>
                <a:off x="2771975" y="3119500"/>
                <a:ext cx="450925" cy="655100"/>
              </a:xfrm>
              <a:custGeom>
                <a:avLst/>
                <a:gdLst/>
                <a:ahLst/>
                <a:cxnLst/>
                <a:rect l="l" t="t" r="r" b="b"/>
                <a:pathLst>
                  <a:path w="18037" h="26204" extrusionOk="0">
                    <a:moveTo>
                      <a:pt x="16252" y="335"/>
                    </a:moveTo>
                    <a:cubicBezTo>
                      <a:pt x="17060" y="335"/>
                      <a:pt x="17702" y="976"/>
                      <a:pt x="17702" y="1785"/>
                    </a:cubicBezTo>
                    <a:lnTo>
                      <a:pt x="17702" y="24447"/>
                    </a:lnTo>
                    <a:cubicBezTo>
                      <a:pt x="17702" y="25228"/>
                      <a:pt x="17060" y="25897"/>
                      <a:pt x="16252" y="25897"/>
                    </a:cubicBezTo>
                    <a:lnTo>
                      <a:pt x="1785" y="25897"/>
                    </a:lnTo>
                    <a:cubicBezTo>
                      <a:pt x="976" y="25897"/>
                      <a:pt x="335" y="25228"/>
                      <a:pt x="335" y="24447"/>
                    </a:cubicBezTo>
                    <a:lnTo>
                      <a:pt x="335" y="1785"/>
                    </a:lnTo>
                    <a:cubicBezTo>
                      <a:pt x="335" y="976"/>
                      <a:pt x="976" y="335"/>
                      <a:pt x="1785" y="335"/>
                    </a:cubicBezTo>
                    <a:close/>
                    <a:moveTo>
                      <a:pt x="1785" y="1"/>
                    </a:moveTo>
                    <a:cubicBezTo>
                      <a:pt x="809" y="1"/>
                      <a:pt x="1" y="809"/>
                      <a:pt x="1" y="1785"/>
                    </a:cubicBezTo>
                    <a:lnTo>
                      <a:pt x="1" y="24447"/>
                    </a:lnTo>
                    <a:cubicBezTo>
                      <a:pt x="1" y="25423"/>
                      <a:pt x="809" y="26203"/>
                      <a:pt x="1785" y="26203"/>
                    </a:cubicBezTo>
                    <a:lnTo>
                      <a:pt x="16252" y="26203"/>
                    </a:lnTo>
                    <a:cubicBezTo>
                      <a:pt x="17228" y="26203"/>
                      <a:pt x="18036" y="25423"/>
                      <a:pt x="18036" y="24447"/>
                    </a:cubicBezTo>
                    <a:lnTo>
                      <a:pt x="18036" y="1785"/>
                    </a:lnTo>
                    <a:cubicBezTo>
                      <a:pt x="18036" y="809"/>
                      <a:pt x="17228" y="1"/>
                      <a:pt x="162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35"/>
              <p:cNvSpPr/>
              <p:nvPr/>
            </p:nvSpPr>
            <p:spPr>
              <a:xfrm>
                <a:off x="2942725" y="3194775"/>
                <a:ext cx="207000" cy="20225"/>
              </a:xfrm>
              <a:custGeom>
                <a:avLst/>
                <a:gdLst/>
                <a:ahLst/>
                <a:cxnLst/>
                <a:rect l="l" t="t" r="r" b="b"/>
                <a:pathLst>
                  <a:path w="8280" h="809" extrusionOk="0">
                    <a:moveTo>
                      <a:pt x="0" y="0"/>
                    </a:moveTo>
                    <a:lnTo>
                      <a:pt x="0" y="809"/>
                    </a:lnTo>
                    <a:lnTo>
                      <a:pt x="8279" y="809"/>
                    </a:lnTo>
                    <a:lnTo>
                      <a:pt x="82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35"/>
              <p:cNvSpPr/>
              <p:nvPr/>
            </p:nvSpPr>
            <p:spPr>
              <a:xfrm>
                <a:off x="2896025" y="3247025"/>
                <a:ext cx="253700" cy="19550"/>
              </a:xfrm>
              <a:custGeom>
                <a:avLst/>
                <a:gdLst/>
                <a:ahLst/>
                <a:cxnLst/>
                <a:rect l="l" t="t" r="r" b="b"/>
                <a:pathLst>
                  <a:path w="10148" h="782" extrusionOk="0">
                    <a:moveTo>
                      <a:pt x="1" y="1"/>
                    </a:moveTo>
                    <a:lnTo>
                      <a:pt x="1" y="781"/>
                    </a:lnTo>
                    <a:lnTo>
                      <a:pt x="10147" y="781"/>
                    </a:lnTo>
                    <a:lnTo>
                      <a:pt x="10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35"/>
              <p:cNvSpPr/>
              <p:nvPr/>
            </p:nvSpPr>
            <p:spPr>
              <a:xfrm>
                <a:off x="2974075" y="3299300"/>
                <a:ext cx="174950" cy="20225"/>
              </a:xfrm>
              <a:custGeom>
                <a:avLst/>
                <a:gdLst/>
                <a:ahLst/>
                <a:cxnLst/>
                <a:rect l="l" t="t" r="r" b="b"/>
                <a:pathLst>
                  <a:path w="6998" h="809" extrusionOk="0">
                    <a:moveTo>
                      <a:pt x="1" y="0"/>
                    </a:moveTo>
                    <a:lnTo>
                      <a:pt x="1" y="809"/>
                    </a:lnTo>
                    <a:lnTo>
                      <a:pt x="6997" y="809"/>
                    </a:lnTo>
                    <a:lnTo>
                      <a:pt x="69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35"/>
              <p:cNvSpPr/>
              <p:nvPr/>
            </p:nvSpPr>
            <p:spPr>
              <a:xfrm>
                <a:off x="2974075" y="3351575"/>
                <a:ext cx="174950" cy="20225"/>
              </a:xfrm>
              <a:custGeom>
                <a:avLst/>
                <a:gdLst/>
                <a:ahLst/>
                <a:cxnLst/>
                <a:rect l="l" t="t" r="r" b="b"/>
                <a:pathLst>
                  <a:path w="6998" h="809" extrusionOk="0">
                    <a:moveTo>
                      <a:pt x="1" y="0"/>
                    </a:moveTo>
                    <a:lnTo>
                      <a:pt x="1" y="808"/>
                    </a:lnTo>
                    <a:lnTo>
                      <a:pt x="6997" y="808"/>
                    </a:lnTo>
                    <a:lnTo>
                      <a:pt x="69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35"/>
              <p:cNvSpPr/>
              <p:nvPr/>
            </p:nvSpPr>
            <p:spPr>
              <a:xfrm>
                <a:off x="2898825" y="3351575"/>
                <a:ext cx="45300" cy="20225"/>
              </a:xfrm>
              <a:custGeom>
                <a:avLst/>
                <a:gdLst/>
                <a:ahLst/>
                <a:cxnLst/>
                <a:rect l="l" t="t" r="r" b="b"/>
                <a:pathLst>
                  <a:path w="1812" h="809" extrusionOk="0">
                    <a:moveTo>
                      <a:pt x="0" y="0"/>
                    </a:moveTo>
                    <a:lnTo>
                      <a:pt x="0" y="808"/>
                    </a:lnTo>
                    <a:lnTo>
                      <a:pt x="1812" y="808"/>
                    </a:lnTo>
                    <a:lnTo>
                      <a:pt x="18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35"/>
              <p:cNvSpPr/>
              <p:nvPr/>
            </p:nvSpPr>
            <p:spPr>
              <a:xfrm>
                <a:off x="2845850" y="3483275"/>
                <a:ext cx="309450" cy="219550"/>
              </a:xfrm>
              <a:custGeom>
                <a:avLst/>
                <a:gdLst/>
                <a:ahLst/>
                <a:cxnLst/>
                <a:rect l="l" t="t" r="r" b="b"/>
                <a:pathLst>
                  <a:path w="12378" h="8782" extrusionOk="0">
                    <a:moveTo>
                      <a:pt x="809" y="0"/>
                    </a:moveTo>
                    <a:cubicBezTo>
                      <a:pt x="363" y="0"/>
                      <a:pt x="0" y="335"/>
                      <a:pt x="0" y="781"/>
                    </a:cubicBezTo>
                    <a:lnTo>
                      <a:pt x="0" y="7973"/>
                    </a:lnTo>
                    <a:cubicBezTo>
                      <a:pt x="0" y="8419"/>
                      <a:pt x="363" y="8781"/>
                      <a:pt x="809" y="8781"/>
                    </a:cubicBezTo>
                    <a:lnTo>
                      <a:pt x="11597" y="8781"/>
                    </a:lnTo>
                    <a:cubicBezTo>
                      <a:pt x="12043" y="8781"/>
                      <a:pt x="12377" y="8419"/>
                      <a:pt x="12377" y="7973"/>
                    </a:cubicBezTo>
                    <a:lnTo>
                      <a:pt x="12377" y="781"/>
                    </a:lnTo>
                    <a:cubicBezTo>
                      <a:pt x="12377" y="335"/>
                      <a:pt x="12043" y="0"/>
                      <a:pt x="11597" y="0"/>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35"/>
              <p:cNvSpPr/>
              <p:nvPr/>
            </p:nvSpPr>
            <p:spPr>
              <a:xfrm>
                <a:off x="2841675" y="3478400"/>
                <a:ext cx="318500" cy="228600"/>
              </a:xfrm>
              <a:custGeom>
                <a:avLst/>
                <a:gdLst/>
                <a:ahLst/>
                <a:cxnLst/>
                <a:rect l="l" t="t" r="r" b="b"/>
                <a:pathLst>
                  <a:path w="12740" h="9144" extrusionOk="0">
                    <a:moveTo>
                      <a:pt x="11764" y="335"/>
                    </a:moveTo>
                    <a:cubicBezTo>
                      <a:pt x="12126" y="335"/>
                      <a:pt x="12405" y="641"/>
                      <a:pt x="12405" y="976"/>
                    </a:cubicBezTo>
                    <a:lnTo>
                      <a:pt x="12405" y="8168"/>
                    </a:lnTo>
                    <a:cubicBezTo>
                      <a:pt x="12405" y="8558"/>
                      <a:pt x="12098" y="8837"/>
                      <a:pt x="11764" y="8837"/>
                    </a:cubicBezTo>
                    <a:lnTo>
                      <a:pt x="976" y="8837"/>
                    </a:lnTo>
                    <a:cubicBezTo>
                      <a:pt x="613" y="8837"/>
                      <a:pt x="335" y="8502"/>
                      <a:pt x="335" y="8168"/>
                    </a:cubicBezTo>
                    <a:lnTo>
                      <a:pt x="335" y="976"/>
                    </a:lnTo>
                    <a:cubicBezTo>
                      <a:pt x="335" y="614"/>
                      <a:pt x="641" y="335"/>
                      <a:pt x="976" y="335"/>
                    </a:cubicBezTo>
                    <a:close/>
                    <a:moveTo>
                      <a:pt x="976" y="0"/>
                    </a:moveTo>
                    <a:cubicBezTo>
                      <a:pt x="418" y="0"/>
                      <a:pt x="0" y="474"/>
                      <a:pt x="0" y="976"/>
                    </a:cubicBezTo>
                    <a:lnTo>
                      <a:pt x="0" y="8168"/>
                    </a:lnTo>
                    <a:cubicBezTo>
                      <a:pt x="0" y="8725"/>
                      <a:pt x="474" y="9143"/>
                      <a:pt x="976" y="9143"/>
                    </a:cubicBezTo>
                    <a:lnTo>
                      <a:pt x="11764" y="9143"/>
                    </a:lnTo>
                    <a:cubicBezTo>
                      <a:pt x="12321" y="9143"/>
                      <a:pt x="12739" y="8697"/>
                      <a:pt x="12739" y="8168"/>
                    </a:cubicBezTo>
                    <a:lnTo>
                      <a:pt x="12739" y="976"/>
                    </a:lnTo>
                    <a:cubicBezTo>
                      <a:pt x="12739" y="418"/>
                      <a:pt x="12265" y="0"/>
                      <a:pt x="117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35"/>
              <p:cNvSpPr/>
              <p:nvPr/>
            </p:nvSpPr>
            <p:spPr>
              <a:xfrm>
                <a:off x="2882775" y="3544600"/>
                <a:ext cx="239075" cy="103175"/>
              </a:xfrm>
              <a:custGeom>
                <a:avLst/>
                <a:gdLst/>
                <a:ahLst/>
                <a:cxnLst/>
                <a:rect l="l" t="t" r="r" b="b"/>
                <a:pathLst>
                  <a:path w="9563" h="4127" extrusionOk="0">
                    <a:moveTo>
                      <a:pt x="6301" y="1"/>
                    </a:moveTo>
                    <a:lnTo>
                      <a:pt x="3736" y="3318"/>
                    </a:lnTo>
                    <a:lnTo>
                      <a:pt x="2175" y="1366"/>
                    </a:lnTo>
                    <a:lnTo>
                      <a:pt x="1" y="4126"/>
                    </a:lnTo>
                    <a:lnTo>
                      <a:pt x="9562" y="4126"/>
                    </a:lnTo>
                    <a:lnTo>
                      <a:pt x="63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35"/>
              <p:cNvSpPr/>
              <p:nvPr/>
            </p:nvSpPr>
            <p:spPr>
              <a:xfrm>
                <a:off x="2960150" y="3532750"/>
                <a:ext cx="40425" cy="39750"/>
              </a:xfrm>
              <a:custGeom>
                <a:avLst/>
                <a:gdLst/>
                <a:ahLst/>
                <a:cxnLst/>
                <a:rect l="l" t="t" r="r" b="b"/>
                <a:pathLst>
                  <a:path w="1617" h="1590" extrusionOk="0">
                    <a:moveTo>
                      <a:pt x="808" y="1"/>
                    </a:moveTo>
                    <a:cubicBezTo>
                      <a:pt x="362" y="1"/>
                      <a:pt x="0" y="363"/>
                      <a:pt x="0" y="809"/>
                    </a:cubicBezTo>
                    <a:cubicBezTo>
                      <a:pt x="0" y="1227"/>
                      <a:pt x="362" y="1590"/>
                      <a:pt x="808" y="1590"/>
                    </a:cubicBezTo>
                    <a:cubicBezTo>
                      <a:pt x="1254" y="1590"/>
                      <a:pt x="1617" y="1227"/>
                      <a:pt x="1617" y="809"/>
                    </a:cubicBezTo>
                    <a:cubicBezTo>
                      <a:pt x="1617" y="363"/>
                      <a:pt x="1254" y="1"/>
                      <a:pt x="8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35"/>
              <p:cNvSpPr/>
              <p:nvPr/>
            </p:nvSpPr>
            <p:spPr>
              <a:xfrm>
                <a:off x="2576150" y="2219125"/>
                <a:ext cx="800050" cy="799350"/>
              </a:xfrm>
              <a:custGeom>
                <a:avLst/>
                <a:gdLst/>
                <a:ahLst/>
                <a:cxnLst/>
                <a:rect l="l" t="t" r="r" b="b"/>
                <a:pathLst>
                  <a:path w="32002" h="31974" extrusionOk="0">
                    <a:moveTo>
                      <a:pt x="16001" y="1"/>
                    </a:moveTo>
                    <a:lnTo>
                      <a:pt x="16001" y="2565"/>
                    </a:lnTo>
                    <a:cubicBezTo>
                      <a:pt x="23416" y="2565"/>
                      <a:pt x="29437" y="8614"/>
                      <a:pt x="29437" y="16029"/>
                    </a:cubicBezTo>
                    <a:cubicBezTo>
                      <a:pt x="29437" y="23444"/>
                      <a:pt x="23416" y="29465"/>
                      <a:pt x="16001" y="29465"/>
                    </a:cubicBezTo>
                    <a:cubicBezTo>
                      <a:pt x="8586" y="29465"/>
                      <a:pt x="2537" y="23444"/>
                      <a:pt x="2537" y="16029"/>
                    </a:cubicBezTo>
                    <a:cubicBezTo>
                      <a:pt x="2537" y="13855"/>
                      <a:pt x="3067" y="11848"/>
                      <a:pt x="3987" y="10036"/>
                    </a:cubicBezTo>
                    <a:lnTo>
                      <a:pt x="1673" y="8893"/>
                    </a:lnTo>
                    <a:cubicBezTo>
                      <a:pt x="586" y="11011"/>
                      <a:pt x="1" y="13437"/>
                      <a:pt x="1" y="16001"/>
                    </a:cubicBezTo>
                    <a:cubicBezTo>
                      <a:pt x="1" y="24810"/>
                      <a:pt x="7193" y="31974"/>
                      <a:pt x="16001" y="31974"/>
                    </a:cubicBezTo>
                    <a:cubicBezTo>
                      <a:pt x="24810" y="31974"/>
                      <a:pt x="32002" y="24810"/>
                      <a:pt x="32002" y="16001"/>
                    </a:cubicBezTo>
                    <a:cubicBezTo>
                      <a:pt x="32002" y="7165"/>
                      <a:pt x="24810" y="1"/>
                      <a:pt x="1600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35"/>
              <p:cNvSpPr/>
              <p:nvPr/>
            </p:nvSpPr>
            <p:spPr>
              <a:xfrm>
                <a:off x="2617975" y="2219825"/>
                <a:ext cx="358225" cy="250200"/>
              </a:xfrm>
              <a:custGeom>
                <a:avLst/>
                <a:gdLst/>
                <a:ahLst/>
                <a:cxnLst/>
                <a:rect l="l" t="t" r="r" b="b"/>
                <a:pathLst>
                  <a:path w="14329" h="10008" extrusionOk="0">
                    <a:moveTo>
                      <a:pt x="14328" y="1"/>
                    </a:moveTo>
                    <a:cubicBezTo>
                      <a:pt x="8056" y="1"/>
                      <a:pt x="2621" y="3624"/>
                      <a:pt x="0" y="8893"/>
                    </a:cubicBezTo>
                    <a:lnTo>
                      <a:pt x="2314" y="10008"/>
                    </a:lnTo>
                    <a:cubicBezTo>
                      <a:pt x="4488" y="5576"/>
                      <a:pt x="9060" y="2537"/>
                      <a:pt x="14328" y="2537"/>
                    </a:cubicBezTo>
                    <a:lnTo>
                      <a:pt x="1432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35"/>
              <p:cNvSpPr/>
              <p:nvPr/>
            </p:nvSpPr>
            <p:spPr>
              <a:xfrm>
                <a:off x="2677200" y="2320875"/>
                <a:ext cx="299000" cy="564500"/>
              </a:xfrm>
              <a:custGeom>
                <a:avLst/>
                <a:gdLst/>
                <a:ahLst/>
                <a:cxnLst/>
                <a:rect l="l" t="t" r="r" b="b"/>
                <a:pathLst>
                  <a:path w="11960" h="22580" extrusionOk="0">
                    <a:moveTo>
                      <a:pt x="11959" y="1"/>
                    </a:moveTo>
                    <a:cubicBezTo>
                      <a:pt x="5353" y="1"/>
                      <a:pt x="1" y="5380"/>
                      <a:pt x="1" y="11959"/>
                    </a:cubicBezTo>
                    <a:cubicBezTo>
                      <a:pt x="1" y="16558"/>
                      <a:pt x="2649" y="20545"/>
                      <a:pt x="6523" y="22580"/>
                    </a:cubicBezTo>
                    <a:lnTo>
                      <a:pt x="7666" y="20294"/>
                    </a:lnTo>
                    <a:cubicBezTo>
                      <a:pt x="4628" y="18705"/>
                      <a:pt x="2593" y="15583"/>
                      <a:pt x="2593" y="11959"/>
                    </a:cubicBezTo>
                    <a:cubicBezTo>
                      <a:pt x="2593" y="6802"/>
                      <a:pt x="6802" y="2593"/>
                      <a:pt x="11959" y="2593"/>
                    </a:cubicBezTo>
                    <a:lnTo>
                      <a:pt x="1195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35"/>
              <p:cNvSpPr/>
              <p:nvPr/>
            </p:nvSpPr>
            <p:spPr>
              <a:xfrm>
                <a:off x="2839575" y="2320875"/>
                <a:ext cx="435575" cy="597950"/>
              </a:xfrm>
              <a:custGeom>
                <a:avLst/>
                <a:gdLst/>
                <a:ahLst/>
                <a:cxnLst/>
                <a:rect l="l" t="t" r="r" b="b"/>
                <a:pathLst>
                  <a:path w="17423" h="23918" extrusionOk="0">
                    <a:moveTo>
                      <a:pt x="5464" y="1"/>
                    </a:moveTo>
                    <a:lnTo>
                      <a:pt x="5464" y="2593"/>
                    </a:lnTo>
                    <a:cubicBezTo>
                      <a:pt x="10621" y="2593"/>
                      <a:pt x="14830" y="6802"/>
                      <a:pt x="14830" y="11959"/>
                    </a:cubicBezTo>
                    <a:cubicBezTo>
                      <a:pt x="14830" y="17116"/>
                      <a:pt x="10621" y="21325"/>
                      <a:pt x="5464" y="21325"/>
                    </a:cubicBezTo>
                    <a:cubicBezTo>
                      <a:pt x="3931" y="21325"/>
                      <a:pt x="2426" y="20935"/>
                      <a:pt x="1143" y="20294"/>
                    </a:cubicBezTo>
                    <a:lnTo>
                      <a:pt x="1" y="22580"/>
                    </a:lnTo>
                    <a:cubicBezTo>
                      <a:pt x="1617" y="23416"/>
                      <a:pt x="3485" y="23918"/>
                      <a:pt x="5464" y="23918"/>
                    </a:cubicBezTo>
                    <a:cubicBezTo>
                      <a:pt x="12043" y="23918"/>
                      <a:pt x="17423" y="18538"/>
                      <a:pt x="17423" y="11959"/>
                    </a:cubicBezTo>
                    <a:cubicBezTo>
                      <a:pt x="17423" y="5380"/>
                      <a:pt x="12043" y="1"/>
                      <a:pt x="54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35"/>
              <p:cNvSpPr/>
              <p:nvPr/>
            </p:nvSpPr>
            <p:spPr>
              <a:xfrm>
                <a:off x="2776150" y="2420525"/>
                <a:ext cx="364500" cy="399350"/>
              </a:xfrm>
              <a:custGeom>
                <a:avLst/>
                <a:gdLst/>
                <a:ahLst/>
                <a:cxnLst/>
                <a:rect l="l" t="t" r="r" b="b"/>
                <a:pathLst>
                  <a:path w="14580" h="15974" extrusionOk="0">
                    <a:moveTo>
                      <a:pt x="8001" y="1"/>
                    </a:moveTo>
                    <a:cubicBezTo>
                      <a:pt x="3597" y="1"/>
                      <a:pt x="1" y="3541"/>
                      <a:pt x="29" y="8001"/>
                    </a:cubicBezTo>
                    <a:cubicBezTo>
                      <a:pt x="29" y="12377"/>
                      <a:pt x="3597" y="15973"/>
                      <a:pt x="8001" y="15973"/>
                    </a:cubicBezTo>
                    <a:cubicBezTo>
                      <a:pt x="10705" y="15973"/>
                      <a:pt x="13158" y="14579"/>
                      <a:pt x="14580" y="12489"/>
                    </a:cubicBezTo>
                    <a:lnTo>
                      <a:pt x="12489" y="11039"/>
                    </a:lnTo>
                    <a:cubicBezTo>
                      <a:pt x="11513" y="12489"/>
                      <a:pt x="9869" y="13437"/>
                      <a:pt x="8001" y="13437"/>
                    </a:cubicBezTo>
                    <a:cubicBezTo>
                      <a:pt x="4991" y="13437"/>
                      <a:pt x="2565" y="10984"/>
                      <a:pt x="2565" y="8001"/>
                    </a:cubicBezTo>
                    <a:cubicBezTo>
                      <a:pt x="2565" y="5018"/>
                      <a:pt x="4991" y="2565"/>
                      <a:pt x="8001" y="2565"/>
                    </a:cubicBezTo>
                    <a:lnTo>
                      <a:pt x="800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35"/>
              <p:cNvSpPr/>
              <p:nvPr/>
            </p:nvSpPr>
            <p:spPr>
              <a:xfrm>
                <a:off x="2976175" y="2419125"/>
                <a:ext cx="199325" cy="312250"/>
              </a:xfrm>
              <a:custGeom>
                <a:avLst/>
                <a:gdLst/>
                <a:ahLst/>
                <a:cxnLst/>
                <a:rect l="l" t="t" r="r" b="b"/>
                <a:pathLst>
                  <a:path w="7973" h="12490" extrusionOk="0">
                    <a:moveTo>
                      <a:pt x="0" y="1"/>
                    </a:moveTo>
                    <a:lnTo>
                      <a:pt x="0" y="2593"/>
                    </a:lnTo>
                    <a:cubicBezTo>
                      <a:pt x="2983" y="2593"/>
                      <a:pt x="5436" y="5019"/>
                      <a:pt x="5436" y="8029"/>
                    </a:cubicBezTo>
                    <a:cubicBezTo>
                      <a:pt x="5436" y="9144"/>
                      <a:pt x="5073" y="10175"/>
                      <a:pt x="4488" y="11012"/>
                    </a:cubicBezTo>
                    <a:lnTo>
                      <a:pt x="6579" y="12489"/>
                    </a:lnTo>
                    <a:cubicBezTo>
                      <a:pt x="7443" y="11207"/>
                      <a:pt x="7973" y="9674"/>
                      <a:pt x="7973" y="8001"/>
                    </a:cubicBezTo>
                    <a:cubicBezTo>
                      <a:pt x="7973" y="3597"/>
                      <a:pt x="4377" y="1"/>
                      <a:pt x="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35"/>
              <p:cNvSpPr/>
              <p:nvPr/>
            </p:nvSpPr>
            <p:spPr>
              <a:xfrm>
                <a:off x="3259800" y="2987100"/>
                <a:ext cx="50200" cy="413975"/>
              </a:xfrm>
              <a:custGeom>
                <a:avLst/>
                <a:gdLst/>
                <a:ahLst/>
                <a:cxnLst/>
                <a:rect l="l" t="t" r="r" b="b"/>
                <a:pathLst>
                  <a:path w="2008" h="16559" extrusionOk="0">
                    <a:moveTo>
                      <a:pt x="0" y="0"/>
                    </a:moveTo>
                    <a:lnTo>
                      <a:pt x="0" y="335"/>
                    </a:lnTo>
                    <a:lnTo>
                      <a:pt x="1673" y="335"/>
                    </a:lnTo>
                    <a:lnTo>
                      <a:pt x="1673" y="16252"/>
                    </a:lnTo>
                    <a:lnTo>
                      <a:pt x="0" y="16252"/>
                    </a:lnTo>
                    <a:lnTo>
                      <a:pt x="0" y="16558"/>
                    </a:lnTo>
                    <a:lnTo>
                      <a:pt x="2007" y="16558"/>
                    </a:lnTo>
                    <a:lnTo>
                      <a:pt x="200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35"/>
              <p:cNvSpPr/>
              <p:nvPr/>
            </p:nvSpPr>
            <p:spPr>
              <a:xfrm>
                <a:off x="1275075" y="2111800"/>
                <a:ext cx="1455125" cy="185400"/>
              </a:xfrm>
              <a:custGeom>
                <a:avLst/>
                <a:gdLst/>
                <a:ahLst/>
                <a:cxnLst/>
                <a:rect l="l" t="t" r="r" b="b"/>
                <a:pathLst>
                  <a:path w="58205" h="7416" extrusionOk="0">
                    <a:moveTo>
                      <a:pt x="0" y="1"/>
                    </a:moveTo>
                    <a:lnTo>
                      <a:pt x="0" y="7416"/>
                    </a:lnTo>
                    <a:lnTo>
                      <a:pt x="335" y="7416"/>
                    </a:lnTo>
                    <a:lnTo>
                      <a:pt x="335" y="308"/>
                    </a:lnTo>
                    <a:lnTo>
                      <a:pt x="57898" y="308"/>
                    </a:lnTo>
                    <a:lnTo>
                      <a:pt x="57898" y="4600"/>
                    </a:lnTo>
                    <a:lnTo>
                      <a:pt x="58204" y="4600"/>
                    </a:lnTo>
                    <a:lnTo>
                      <a:pt x="582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35"/>
              <p:cNvSpPr/>
              <p:nvPr/>
            </p:nvSpPr>
            <p:spPr>
              <a:xfrm>
                <a:off x="2850725" y="1637656"/>
                <a:ext cx="89925" cy="89225"/>
              </a:xfrm>
              <a:custGeom>
                <a:avLst/>
                <a:gdLst/>
                <a:ahLst/>
                <a:cxnLst/>
                <a:rect l="l" t="t" r="r" b="b"/>
                <a:pathLst>
                  <a:path w="3597" h="3569" extrusionOk="0">
                    <a:moveTo>
                      <a:pt x="1" y="1"/>
                    </a:moveTo>
                    <a:lnTo>
                      <a:pt x="1" y="3569"/>
                    </a:lnTo>
                    <a:lnTo>
                      <a:pt x="3597" y="3569"/>
                    </a:lnTo>
                    <a:lnTo>
                      <a:pt x="3597"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35"/>
              <p:cNvSpPr/>
              <p:nvPr/>
            </p:nvSpPr>
            <p:spPr>
              <a:xfrm>
                <a:off x="2825650" y="1688531"/>
                <a:ext cx="63425" cy="63450"/>
              </a:xfrm>
              <a:custGeom>
                <a:avLst/>
                <a:gdLst/>
                <a:ahLst/>
                <a:cxnLst/>
                <a:rect l="l" t="t" r="r" b="b"/>
                <a:pathLst>
                  <a:path w="2537" h="2538" extrusionOk="0">
                    <a:moveTo>
                      <a:pt x="0" y="1"/>
                    </a:moveTo>
                    <a:lnTo>
                      <a:pt x="0" y="2537"/>
                    </a:lnTo>
                    <a:lnTo>
                      <a:pt x="2537" y="2537"/>
                    </a:lnTo>
                    <a:lnTo>
                      <a:pt x="2537"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35"/>
              <p:cNvSpPr/>
              <p:nvPr/>
            </p:nvSpPr>
            <p:spPr>
              <a:xfrm>
                <a:off x="2693925" y="1689231"/>
                <a:ext cx="38350" cy="38350"/>
              </a:xfrm>
              <a:custGeom>
                <a:avLst/>
                <a:gdLst/>
                <a:ahLst/>
                <a:cxnLst/>
                <a:rect l="l" t="t" r="r" b="b"/>
                <a:pathLst>
                  <a:path w="1534" h="1534" extrusionOk="0">
                    <a:moveTo>
                      <a:pt x="1" y="0"/>
                    </a:moveTo>
                    <a:lnTo>
                      <a:pt x="1" y="1534"/>
                    </a:lnTo>
                    <a:lnTo>
                      <a:pt x="1534" y="1534"/>
                    </a:lnTo>
                    <a:lnTo>
                      <a:pt x="1534"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35"/>
              <p:cNvSpPr/>
              <p:nvPr/>
            </p:nvSpPr>
            <p:spPr>
              <a:xfrm>
                <a:off x="2784525" y="1985528"/>
                <a:ext cx="52975" cy="53000"/>
              </a:xfrm>
              <a:custGeom>
                <a:avLst/>
                <a:gdLst/>
                <a:ahLst/>
                <a:cxnLst/>
                <a:rect l="l" t="t" r="r" b="b"/>
                <a:pathLst>
                  <a:path w="2119" h="2120" extrusionOk="0">
                    <a:moveTo>
                      <a:pt x="0" y="1"/>
                    </a:moveTo>
                    <a:lnTo>
                      <a:pt x="0" y="2120"/>
                    </a:lnTo>
                    <a:lnTo>
                      <a:pt x="2119" y="2120"/>
                    </a:lnTo>
                    <a:lnTo>
                      <a:pt x="211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35"/>
              <p:cNvSpPr/>
              <p:nvPr/>
            </p:nvSpPr>
            <p:spPr>
              <a:xfrm>
                <a:off x="2117138" y="1888024"/>
                <a:ext cx="52300" cy="52300"/>
              </a:xfrm>
              <a:custGeom>
                <a:avLst/>
                <a:gdLst/>
                <a:ahLst/>
                <a:cxnLst/>
                <a:rect l="l" t="t" r="r" b="b"/>
                <a:pathLst>
                  <a:path w="2092" h="2092" extrusionOk="0">
                    <a:moveTo>
                      <a:pt x="1" y="1"/>
                    </a:moveTo>
                    <a:lnTo>
                      <a:pt x="1" y="2091"/>
                    </a:lnTo>
                    <a:lnTo>
                      <a:pt x="2092" y="2091"/>
                    </a:lnTo>
                    <a:lnTo>
                      <a:pt x="2092"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35"/>
              <p:cNvSpPr/>
              <p:nvPr/>
            </p:nvSpPr>
            <p:spPr>
              <a:xfrm>
                <a:off x="2141538" y="1913824"/>
                <a:ext cx="58575" cy="58550"/>
              </a:xfrm>
              <a:custGeom>
                <a:avLst/>
                <a:gdLst/>
                <a:ahLst/>
                <a:cxnLst/>
                <a:rect l="l" t="t" r="r" b="b"/>
                <a:pathLst>
                  <a:path w="2343" h="2342" extrusionOk="0">
                    <a:moveTo>
                      <a:pt x="1" y="0"/>
                    </a:moveTo>
                    <a:lnTo>
                      <a:pt x="1" y="2342"/>
                    </a:lnTo>
                    <a:lnTo>
                      <a:pt x="2342" y="2342"/>
                    </a:lnTo>
                    <a:lnTo>
                      <a:pt x="2342"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35"/>
              <p:cNvSpPr/>
              <p:nvPr/>
            </p:nvSpPr>
            <p:spPr>
              <a:xfrm>
                <a:off x="2239113" y="1920074"/>
                <a:ext cx="28575" cy="28600"/>
              </a:xfrm>
              <a:custGeom>
                <a:avLst/>
                <a:gdLst/>
                <a:ahLst/>
                <a:cxnLst/>
                <a:rect l="l" t="t" r="r" b="b"/>
                <a:pathLst>
                  <a:path w="1143" h="1144" extrusionOk="0">
                    <a:moveTo>
                      <a:pt x="0" y="1"/>
                    </a:moveTo>
                    <a:lnTo>
                      <a:pt x="0" y="1144"/>
                    </a:lnTo>
                    <a:lnTo>
                      <a:pt x="1143" y="1144"/>
                    </a:lnTo>
                    <a:lnTo>
                      <a:pt x="114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35"/>
              <p:cNvSpPr/>
              <p:nvPr/>
            </p:nvSpPr>
            <p:spPr>
              <a:xfrm>
                <a:off x="2383825" y="2689525"/>
                <a:ext cx="48100" cy="48100"/>
              </a:xfrm>
              <a:custGeom>
                <a:avLst/>
                <a:gdLst/>
                <a:ahLst/>
                <a:cxnLst/>
                <a:rect l="l" t="t" r="r" b="b"/>
                <a:pathLst>
                  <a:path w="1924" h="1924" extrusionOk="0">
                    <a:moveTo>
                      <a:pt x="0" y="1"/>
                    </a:moveTo>
                    <a:lnTo>
                      <a:pt x="0" y="1924"/>
                    </a:lnTo>
                    <a:lnTo>
                      <a:pt x="1924" y="1924"/>
                    </a:lnTo>
                    <a:lnTo>
                      <a:pt x="19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35"/>
              <p:cNvSpPr/>
              <p:nvPr/>
            </p:nvSpPr>
            <p:spPr>
              <a:xfrm>
                <a:off x="2416575" y="2612175"/>
                <a:ext cx="24400" cy="24425"/>
              </a:xfrm>
              <a:custGeom>
                <a:avLst/>
                <a:gdLst/>
                <a:ahLst/>
                <a:cxnLst/>
                <a:rect l="l" t="t" r="r" b="b"/>
                <a:pathLst>
                  <a:path w="976" h="977" extrusionOk="0">
                    <a:moveTo>
                      <a:pt x="0" y="0"/>
                    </a:moveTo>
                    <a:lnTo>
                      <a:pt x="0" y="976"/>
                    </a:lnTo>
                    <a:lnTo>
                      <a:pt x="976" y="976"/>
                    </a:lnTo>
                    <a:lnTo>
                      <a:pt x="976"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35"/>
              <p:cNvSpPr/>
              <p:nvPr/>
            </p:nvSpPr>
            <p:spPr>
              <a:xfrm>
                <a:off x="2509250" y="2658875"/>
                <a:ext cx="20925" cy="20925"/>
              </a:xfrm>
              <a:custGeom>
                <a:avLst/>
                <a:gdLst/>
                <a:ahLst/>
                <a:cxnLst/>
                <a:rect l="l" t="t" r="r" b="b"/>
                <a:pathLst>
                  <a:path w="837" h="837" extrusionOk="0">
                    <a:moveTo>
                      <a:pt x="1" y="0"/>
                    </a:moveTo>
                    <a:lnTo>
                      <a:pt x="1" y="836"/>
                    </a:lnTo>
                    <a:lnTo>
                      <a:pt x="837" y="836"/>
                    </a:lnTo>
                    <a:lnTo>
                      <a:pt x="83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35"/>
              <p:cNvSpPr/>
              <p:nvPr/>
            </p:nvSpPr>
            <p:spPr>
              <a:xfrm>
                <a:off x="1746875" y="2550850"/>
                <a:ext cx="36950" cy="36250"/>
              </a:xfrm>
              <a:custGeom>
                <a:avLst/>
                <a:gdLst/>
                <a:ahLst/>
                <a:cxnLst/>
                <a:rect l="l" t="t" r="r" b="b"/>
                <a:pathLst>
                  <a:path w="1478" h="1450" extrusionOk="0">
                    <a:moveTo>
                      <a:pt x="0" y="0"/>
                    </a:moveTo>
                    <a:lnTo>
                      <a:pt x="0" y="1450"/>
                    </a:lnTo>
                    <a:lnTo>
                      <a:pt x="1477" y="1450"/>
                    </a:lnTo>
                    <a:lnTo>
                      <a:pt x="147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35"/>
              <p:cNvSpPr/>
              <p:nvPr/>
            </p:nvSpPr>
            <p:spPr>
              <a:xfrm>
                <a:off x="1093200" y="1879096"/>
                <a:ext cx="81550" cy="81575"/>
              </a:xfrm>
              <a:custGeom>
                <a:avLst/>
                <a:gdLst/>
                <a:ahLst/>
                <a:cxnLst/>
                <a:rect l="l" t="t" r="r" b="b"/>
                <a:pathLst>
                  <a:path w="3262" h="3263" extrusionOk="0">
                    <a:moveTo>
                      <a:pt x="0" y="1"/>
                    </a:moveTo>
                    <a:lnTo>
                      <a:pt x="0" y="3262"/>
                    </a:lnTo>
                    <a:lnTo>
                      <a:pt x="3261" y="3262"/>
                    </a:lnTo>
                    <a:lnTo>
                      <a:pt x="3261"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35"/>
              <p:cNvSpPr/>
              <p:nvPr/>
            </p:nvSpPr>
            <p:spPr>
              <a:xfrm>
                <a:off x="1067400" y="1930671"/>
                <a:ext cx="55075" cy="54375"/>
              </a:xfrm>
              <a:custGeom>
                <a:avLst/>
                <a:gdLst/>
                <a:ahLst/>
                <a:cxnLst/>
                <a:rect l="l" t="t" r="r" b="b"/>
                <a:pathLst>
                  <a:path w="2203" h="2175" extrusionOk="0">
                    <a:moveTo>
                      <a:pt x="1" y="1"/>
                    </a:moveTo>
                    <a:lnTo>
                      <a:pt x="1" y="2175"/>
                    </a:lnTo>
                    <a:lnTo>
                      <a:pt x="2203" y="2175"/>
                    </a:lnTo>
                    <a:lnTo>
                      <a:pt x="220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35"/>
              <p:cNvSpPr/>
              <p:nvPr/>
            </p:nvSpPr>
            <p:spPr>
              <a:xfrm>
                <a:off x="1003975" y="1847046"/>
                <a:ext cx="50900" cy="50200"/>
              </a:xfrm>
              <a:custGeom>
                <a:avLst/>
                <a:gdLst/>
                <a:ahLst/>
                <a:cxnLst/>
                <a:rect l="l" t="t" r="r" b="b"/>
                <a:pathLst>
                  <a:path w="2036" h="2008" extrusionOk="0">
                    <a:moveTo>
                      <a:pt x="1" y="1"/>
                    </a:moveTo>
                    <a:lnTo>
                      <a:pt x="1" y="2008"/>
                    </a:lnTo>
                    <a:lnTo>
                      <a:pt x="2036" y="2008"/>
                    </a:lnTo>
                    <a:lnTo>
                      <a:pt x="2036"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35"/>
              <p:cNvSpPr/>
              <p:nvPr/>
            </p:nvSpPr>
            <p:spPr>
              <a:xfrm>
                <a:off x="1167050" y="1803146"/>
                <a:ext cx="25825" cy="25800"/>
              </a:xfrm>
              <a:custGeom>
                <a:avLst/>
                <a:gdLst/>
                <a:ahLst/>
                <a:cxnLst/>
                <a:rect l="l" t="t" r="r" b="b"/>
                <a:pathLst>
                  <a:path w="1033" h="1032" extrusionOk="0">
                    <a:moveTo>
                      <a:pt x="1" y="0"/>
                    </a:moveTo>
                    <a:lnTo>
                      <a:pt x="1" y="1032"/>
                    </a:lnTo>
                    <a:lnTo>
                      <a:pt x="1032" y="1032"/>
                    </a:lnTo>
                    <a:lnTo>
                      <a:pt x="1032"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35"/>
              <p:cNvSpPr/>
              <p:nvPr/>
            </p:nvSpPr>
            <p:spPr>
              <a:xfrm>
                <a:off x="1826300" y="1438909"/>
                <a:ext cx="69725" cy="69725"/>
              </a:xfrm>
              <a:custGeom>
                <a:avLst/>
                <a:gdLst/>
                <a:ahLst/>
                <a:cxnLst/>
                <a:rect l="l" t="t" r="r" b="b"/>
                <a:pathLst>
                  <a:path w="2789" h="2789" extrusionOk="0">
                    <a:moveTo>
                      <a:pt x="1" y="1"/>
                    </a:moveTo>
                    <a:lnTo>
                      <a:pt x="1" y="2788"/>
                    </a:lnTo>
                    <a:lnTo>
                      <a:pt x="2788" y="2788"/>
                    </a:lnTo>
                    <a:lnTo>
                      <a:pt x="278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35"/>
              <p:cNvSpPr/>
              <p:nvPr/>
            </p:nvSpPr>
            <p:spPr>
              <a:xfrm>
                <a:off x="1870900" y="1480034"/>
                <a:ext cx="79475" cy="79475"/>
              </a:xfrm>
              <a:custGeom>
                <a:avLst/>
                <a:gdLst/>
                <a:ahLst/>
                <a:cxnLst/>
                <a:rect l="l" t="t" r="r" b="b"/>
                <a:pathLst>
                  <a:path w="3179" h="3179" extrusionOk="0">
                    <a:moveTo>
                      <a:pt x="1" y="0"/>
                    </a:moveTo>
                    <a:lnTo>
                      <a:pt x="1" y="3178"/>
                    </a:lnTo>
                    <a:lnTo>
                      <a:pt x="3179" y="3178"/>
                    </a:lnTo>
                    <a:lnTo>
                      <a:pt x="3179"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35"/>
              <p:cNvSpPr/>
              <p:nvPr/>
            </p:nvSpPr>
            <p:spPr>
              <a:xfrm>
                <a:off x="1987975" y="1457034"/>
                <a:ext cx="41850" cy="41825"/>
              </a:xfrm>
              <a:custGeom>
                <a:avLst/>
                <a:gdLst/>
                <a:ahLst/>
                <a:cxnLst/>
                <a:rect l="l" t="t" r="r" b="b"/>
                <a:pathLst>
                  <a:path w="1674" h="1673" extrusionOk="0">
                    <a:moveTo>
                      <a:pt x="1" y="0"/>
                    </a:moveTo>
                    <a:lnTo>
                      <a:pt x="1" y="1673"/>
                    </a:lnTo>
                    <a:lnTo>
                      <a:pt x="1673" y="1673"/>
                    </a:lnTo>
                    <a:lnTo>
                      <a:pt x="167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35"/>
              <p:cNvSpPr/>
              <p:nvPr/>
            </p:nvSpPr>
            <p:spPr>
              <a:xfrm>
                <a:off x="2124113" y="1655974"/>
                <a:ext cx="41850" cy="41825"/>
              </a:xfrm>
              <a:custGeom>
                <a:avLst/>
                <a:gdLst/>
                <a:ahLst/>
                <a:cxnLst/>
                <a:rect l="l" t="t" r="r" b="b"/>
                <a:pathLst>
                  <a:path w="1674" h="1673" extrusionOk="0">
                    <a:moveTo>
                      <a:pt x="1" y="0"/>
                    </a:moveTo>
                    <a:lnTo>
                      <a:pt x="1" y="1673"/>
                    </a:lnTo>
                    <a:lnTo>
                      <a:pt x="1673" y="1673"/>
                    </a:lnTo>
                    <a:lnTo>
                      <a:pt x="167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35"/>
              <p:cNvSpPr/>
              <p:nvPr/>
            </p:nvSpPr>
            <p:spPr>
              <a:xfrm>
                <a:off x="1122450" y="3226825"/>
                <a:ext cx="60650" cy="61350"/>
              </a:xfrm>
              <a:custGeom>
                <a:avLst/>
                <a:gdLst/>
                <a:ahLst/>
                <a:cxnLst/>
                <a:rect l="l" t="t" r="r" b="b"/>
                <a:pathLst>
                  <a:path w="2426" h="2454" extrusionOk="0">
                    <a:moveTo>
                      <a:pt x="1" y="0"/>
                    </a:moveTo>
                    <a:lnTo>
                      <a:pt x="1" y="2453"/>
                    </a:lnTo>
                    <a:lnTo>
                      <a:pt x="2426" y="2453"/>
                    </a:lnTo>
                    <a:lnTo>
                      <a:pt x="2426"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35"/>
              <p:cNvSpPr/>
              <p:nvPr/>
            </p:nvSpPr>
            <p:spPr>
              <a:xfrm>
                <a:off x="1075775" y="3263750"/>
                <a:ext cx="70400" cy="70425"/>
              </a:xfrm>
              <a:custGeom>
                <a:avLst/>
                <a:gdLst/>
                <a:ahLst/>
                <a:cxnLst/>
                <a:rect l="l" t="t" r="r" b="b"/>
                <a:pathLst>
                  <a:path w="2816" h="2817" extrusionOk="0">
                    <a:moveTo>
                      <a:pt x="0" y="1"/>
                    </a:moveTo>
                    <a:lnTo>
                      <a:pt x="0" y="2816"/>
                    </a:lnTo>
                    <a:lnTo>
                      <a:pt x="2816" y="2816"/>
                    </a:lnTo>
                    <a:lnTo>
                      <a:pt x="2816"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35"/>
              <p:cNvSpPr/>
              <p:nvPr/>
            </p:nvSpPr>
            <p:spPr>
              <a:xfrm>
                <a:off x="1010250" y="3206625"/>
                <a:ext cx="73200" cy="73175"/>
              </a:xfrm>
              <a:custGeom>
                <a:avLst/>
                <a:gdLst/>
                <a:ahLst/>
                <a:cxnLst/>
                <a:rect l="l" t="t" r="r" b="b"/>
                <a:pathLst>
                  <a:path w="2928" h="2927" extrusionOk="0">
                    <a:moveTo>
                      <a:pt x="1" y="0"/>
                    </a:moveTo>
                    <a:lnTo>
                      <a:pt x="1" y="2927"/>
                    </a:lnTo>
                    <a:lnTo>
                      <a:pt x="2928" y="2927"/>
                    </a:lnTo>
                    <a:lnTo>
                      <a:pt x="2928"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35"/>
              <p:cNvSpPr/>
              <p:nvPr/>
            </p:nvSpPr>
            <p:spPr>
              <a:xfrm>
                <a:off x="951025" y="3235875"/>
                <a:ext cx="26500" cy="27200"/>
              </a:xfrm>
              <a:custGeom>
                <a:avLst/>
                <a:gdLst/>
                <a:ahLst/>
                <a:cxnLst/>
                <a:rect l="l" t="t" r="r" b="b"/>
                <a:pathLst>
                  <a:path w="1060" h="1088" extrusionOk="0">
                    <a:moveTo>
                      <a:pt x="0" y="1"/>
                    </a:moveTo>
                    <a:lnTo>
                      <a:pt x="0" y="1088"/>
                    </a:lnTo>
                    <a:lnTo>
                      <a:pt x="1060" y="1088"/>
                    </a:lnTo>
                    <a:lnTo>
                      <a:pt x="106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35"/>
              <p:cNvSpPr/>
              <p:nvPr/>
            </p:nvSpPr>
            <p:spPr>
              <a:xfrm>
                <a:off x="982375" y="3364100"/>
                <a:ext cx="41150" cy="41150"/>
              </a:xfrm>
              <a:custGeom>
                <a:avLst/>
                <a:gdLst/>
                <a:ahLst/>
                <a:cxnLst/>
                <a:rect l="l" t="t" r="r" b="b"/>
                <a:pathLst>
                  <a:path w="1646" h="1646" extrusionOk="0">
                    <a:moveTo>
                      <a:pt x="1" y="1"/>
                    </a:moveTo>
                    <a:lnTo>
                      <a:pt x="1" y="1645"/>
                    </a:lnTo>
                    <a:lnTo>
                      <a:pt x="1645" y="1645"/>
                    </a:lnTo>
                    <a:lnTo>
                      <a:pt x="1645"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35"/>
              <p:cNvSpPr/>
              <p:nvPr/>
            </p:nvSpPr>
            <p:spPr>
              <a:xfrm>
                <a:off x="1417250" y="1816396"/>
                <a:ext cx="42525" cy="42525"/>
              </a:xfrm>
              <a:custGeom>
                <a:avLst/>
                <a:gdLst/>
                <a:ahLst/>
                <a:cxnLst/>
                <a:rect l="l" t="t" r="r" b="b"/>
                <a:pathLst>
                  <a:path w="1701" h="1701" extrusionOk="0">
                    <a:moveTo>
                      <a:pt x="0" y="0"/>
                    </a:moveTo>
                    <a:lnTo>
                      <a:pt x="0" y="1700"/>
                    </a:lnTo>
                    <a:lnTo>
                      <a:pt x="1700" y="1700"/>
                    </a:lnTo>
                    <a:lnTo>
                      <a:pt x="1700"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35"/>
              <p:cNvSpPr/>
              <p:nvPr/>
            </p:nvSpPr>
            <p:spPr>
              <a:xfrm>
                <a:off x="3040275" y="1906103"/>
                <a:ext cx="76675" cy="76675"/>
              </a:xfrm>
              <a:custGeom>
                <a:avLst/>
                <a:gdLst/>
                <a:ahLst/>
                <a:cxnLst/>
                <a:rect l="l" t="t" r="r" b="b"/>
                <a:pathLst>
                  <a:path w="3067" h="3067" extrusionOk="0">
                    <a:moveTo>
                      <a:pt x="1" y="0"/>
                    </a:moveTo>
                    <a:lnTo>
                      <a:pt x="1" y="3066"/>
                    </a:lnTo>
                    <a:lnTo>
                      <a:pt x="3067" y="3066"/>
                    </a:lnTo>
                    <a:lnTo>
                      <a:pt x="306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35"/>
              <p:cNvSpPr/>
              <p:nvPr/>
            </p:nvSpPr>
            <p:spPr>
              <a:xfrm>
                <a:off x="3019375" y="1952078"/>
                <a:ext cx="52300" cy="52300"/>
              </a:xfrm>
              <a:custGeom>
                <a:avLst/>
                <a:gdLst/>
                <a:ahLst/>
                <a:cxnLst/>
                <a:rect l="l" t="t" r="r" b="b"/>
                <a:pathLst>
                  <a:path w="2092" h="2092" extrusionOk="0">
                    <a:moveTo>
                      <a:pt x="0" y="1"/>
                    </a:moveTo>
                    <a:lnTo>
                      <a:pt x="0" y="2092"/>
                    </a:lnTo>
                    <a:lnTo>
                      <a:pt x="2091" y="2092"/>
                    </a:lnTo>
                    <a:lnTo>
                      <a:pt x="2091"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35"/>
              <p:cNvSpPr/>
              <p:nvPr/>
            </p:nvSpPr>
            <p:spPr>
              <a:xfrm>
                <a:off x="2662575" y="3491625"/>
                <a:ext cx="69700" cy="69725"/>
              </a:xfrm>
              <a:custGeom>
                <a:avLst/>
                <a:gdLst/>
                <a:ahLst/>
                <a:cxnLst/>
                <a:rect l="l" t="t" r="r" b="b"/>
                <a:pathLst>
                  <a:path w="2788" h="2789" extrusionOk="0">
                    <a:moveTo>
                      <a:pt x="0" y="1"/>
                    </a:moveTo>
                    <a:lnTo>
                      <a:pt x="0" y="2789"/>
                    </a:lnTo>
                    <a:lnTo>
                      <a:pt x="2788" y="2789"/>
                    </a:lnTo>
                    <a:lnTo>
                      <a:pt x="278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35"/>
              <p:cNvSpPr/>
              <p:nvPr/>
            </p:nvSpPr>
            <p:spPr>
              <a:xfrm>
                <a:off x="2569175" y="3569000"/>
                <a:ext cx="28600" cy="28600"/>
              </a:xfrm>
              <a:custGeom>
                <a:avLst/>
                <a:gdLst/>
                <a:ahLst/>
                <a:cxnLst/>
                <a:rect l="l" t="t" r="r" b="b"/>
                <a:pathLst>
                  <a:path w="1144" h="1144" extrusionOk="0">
                    <a:moveTo>
                      <a:pt x="1" y="0"/>
                    </a:moveTo>
                    <a:lnTo>
                      <a:pt x="1" y="1143"/>
                    </a:lnTo>
                    <a:lnTo>
                      <a:pt x="1144" y="1143"/>
                    </a:lnTo>
                    <a:lnTo>
                      <a:pt x="1144"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35"/>
              <p:cNvSpPr/>
              <p:nvPr/>
            </p:nvSpPr>
            <p:spPr>
              <a:xfrm>
                <a:off x="2528075" y="3406625"/>
                <a:ext cx="52275" cy="52275"/>
              </a:xfrm>
              <a:custGeom>
                <a:avLst/>
                <a:gdLst/>
                <a:ahLst/>
                <a:cxnLst/>
                <a:rect l="l" t="t" r="r" b="b"/>
                <a:pathLst>
                  <a:path w="2091" h="2091" extrusionOk="0">
                    <a:moveTo>
                      <a:pt x="0" y="0"/>
                    </a:moveTo>
                    <a:lnTo>
                      <a:pt x="0" y="2091"/>
                    </a:lnTo>
                    <a:lnTo>
                      <a:pt x="2091" y="2091"/>
                    </a:lnTo>
                    <a:lnTo>
                      <a:pt x="2091"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35"/>
              <p:cNvSpPr/>
              <p:nvPr/>
            </p:nvSpPr>
            <p:spPr>
              <a:xfrm>
                <a:off x="2500200" y="3445650"/>
                <a:ext cx="41825" cy="41825"/>
              </a:xfrm>
              <a:custGeom>
                <a:avLst/>
                <a:gdLst/>
                <a:ahLst/>
                <a:cxnLst/>
                <a:rect l="l" t="t" r="r" b="b"/>
                <a:pathLst>
                  <a:path w="1673" h="1673" extrusionOk="0">
                    <a:moveTo>
                      <a:pt x="0" y="0"/>
                    </a:moveTo>
                    <a:lnTo>
                      <a:pt x="0" y="1673"/>
                    </a:lnTo>
                    <a:lnTo>
                      <a:pt x="1673" y="1673"/>
                    </a:lnTo>
                    <a:lnTo>
                      <a:pt x="167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35"/>
              <p:cNvSpPr/>
              <p:nvPr/>
            </p:nvSpPr>
            <p:spPr>
              <a:xfrm>
                <a:off x="2457000" y="3410800"/>
                <a:ext cx="27200" cy="27200"/>
              </a:xfrm>
              <a:custGeom>
                <a:avLst/>
                <a:gdLst/>
                <a:ahLst/>
                <a:cxnLst/>
                <a:rect l="l" t="t" r="r" b="b"/>
                <a:pathLst>
                  <a:path w="1088" h="1088" extrusionOk="0">
                    <a:moveTo>
                      <a:pt x="0" y="0"/>
                    </a:moveTo>
                    <a:lnTo>
                      <a:pt x="0" y="1088"/>
                    </a:lnTo>
                    <a:lnTo>
                      <a:pt x="1087" y="1088"/>
                    </a:lnTo>
                    <a:lnTo>
                      <a:pt x="108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35"/>
              <p:cNvSpPr/>
              <p:nvPr/>
            </p:nvSpPr>
            <p:spPr>
              <a:xfrm>
                <a:off x="2585225" y="3375250"/>
                <a:ext cx="17425" cy="17450"/>
              </a:xfrm>
              <a:custGeom>
                <a:avLst/>
                <a:gdLst/>
                <a:ahLst/>
                <a:cxnLst/>
                <a:rect l="l" t="t" r="r" b="b"/>
                <a:pathLst>
                  <a:path w="697" h="698" extrusionOk="0">
                    <a:moveTo>
                      <a:pt x="0" y="1"/>
                    </a:moveTo>
                    <a:lnTo>
                      <a:pt x="0" y="698"/>
                    </a:lnTo>
                    <a:lnTo>
                      <a:pt x="697" y="698"/>
                    </a:lnTo>
                    <a:lnTo>
                      <a:pt x="697"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5"/>
          <p:cNvSpPr/>
          <p:nvPr/>
        </p:nvSpPr>
        <p:spPr>
          <a:xfrm>
            <a:off x="4270500" y="1059675"/>
            <a:ext cx="4160400" cy="3069300"/>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5"/>
          <p:cNvSpPr txBox="1">
            <a:spLocks noGrp="1"/>
          </p:cNvSpPr>
          <p:nvPr>
            <p:ph type="title"/>
          </p:nvPr>
        </p:nvSpPr>
        <p:spPr>
          <a:xfrm>
            <a:off x="713100" y="2012175"/>
            <a:ext cx="2755200" cy="104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solidFill>
                  <a:schemeClr val="accent1"/>
                </a:solidFill>
              </a:rPr>
              <a:t>IOT có gì hay ho?</a:t>
            </a:r>
            <a:endParaRPr>
              <a:solidFill>
                <a:schemeClr val="accent1"/>
              </a:solidFill>
            </a:endParaRPr>
          </a:p>
        </p:txBody>
      </p:sp>
      <p:sp>
        <p:nvSpPr>
          <p:cNvPr id="1414" name="Google Shape;1414;p5"/>
          <p:cNvSpPr txBox="1">
            <a:spLocks noGrp="1"/>
          </p:cNvSpPr>
          <p:nvPr>
            <p:ph type="body" idx="1"/>
          </p:nvPr>
        </p:nvSpPr>
        <p:spPr>
          <a:xfrm>
            <a:off x="4419600" y="1340893"/>
            <a:ext cx="4088296" cy="26166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rgbClr val="273D40"/>
              </a:buClr>
              <a:buSzPts val="600"/>
              <a:buFont typeface="Arial"/>
              <a:buNone/>
            </a:pPr>
            <a:r>
              <a:rPr lang="en-US" sz="1800">
                <a:solidFill>
                  <a:schemeClr val="dk1"/>
                </a:solidFill>
                <a:latin typeface="Archivo Light"/>
                <a:ea typeface="Archivo Light"/>
                <a:cs typeface="Archivo Light"/>
                <a:sym typeface="Archivo Light"/>
              </a:rPr>
              <a:t>N</a:t>
            </a:r>
            <a:r>
              <a:rPr lang="en-US" sz="1800" b="0" i="0">
                <a:solidFill>
                  <a:schemeClr val="dk1"/>
                </a:solidFill>
                <a:latin typeface="Archivo Light"/>
                <a:ea typeface="Archivo Light"/>
                <a:cs typeface="Archivo Light"/>
                <a:sym typeface="Archivo Light"/>
              </a:rPr>
              <a:t>hờ sự kết nối giữa các thiết bị IOT thông qua Internet</a:t>
            </a:r>
            <a:endParaRPr/>
          </a:p>
          <a:p>
            <a:pPr marL="0" lvl="0" indent="0" algn="l" rtl="0">
              <a:lnSpc>
                <a:spcPct val="150000"/>
              </a:lnSpc>
              <a:spcBef>
                <a:spcPts val="0"/>
              </a:spcBef>
              <a:spcAft>
                <a:spcPts val="0"/>
              </a:spcAft>
              <a:buClr>
                <a:srgbClr val="273D40"/>
              </a:buClr>
              <a:buSzPts val="600"/>
              <a:buFont typeface="Arial"/>
              <a:buNone/>
            </a:pPr>
            <a:r>
              <a:rPr lang="en-US" sz="1800">
                <a:solidFill>
                  <a:schemeClr val="dk1"/>
                </a:solidFill>
                <a:latin typeface="Archivo Light"/>
                <a:ea typeface="Archivo Light"/>
                <a:cs typeface="Archivo Light"/>
                <a:sym typeface="Archivo Light"/>
              </a:rPr>
              <a:t>Ví dụ: nhà thông mình có điều hòa và đèn điện kết nối với nhau thông qua Internet hoặc robot hút bụi thông minh</a:t>
            </a:r>
            <a:endParaRPr sz="1800" b="0" i="0">
              <a:solidFill>
                <a:schemeClr val="dk1"/>
              </a:solidFill>
              <a:latin typeface="Archivo Light"/>
              <a:ea typeface="Archivo Light"/>
              <a:cs typeface="Archivo Light"/>
              <a:sym typeface="Archivo Light"/>
            </a:endParaRPr>
          </a:p>
          <a:p>
            <a:pPr marL="0" lvl="0" indent="0" algn="l" rtl="0">
              <a:lnSpc>
                <a:spcPct val="100000"/>
              </a:lnSpc>
              <a:spcBef>
                <a:spcPts val="0"/>
              </a:spcBef>
              <a:spcAft>
                <a:spcPts val="0"/>
              </a:spcAft>
              <a:buClr>
                <a:srgbClr val="273D40"/>
              </a:buClr>
              <a:buSzPts val="600"/>
              <a:buFont typeface="Arial"/>
              <a:buNone/>
            </a:pPr>
            <a:endParaRPr/>
          </a:p>
        </p:txBody>
      </p:sp>
      <p:sp>
        <p:nvSpPr>
          <p:cNvPr id="1415" name="Google Shape;1415;p5"/>
          <p:cNvSpPr/>
          <p:nvPr/>
        </p:nvSpPr>
        <p:spPr>
          <a:xfrm>
            <a:off x="1035863" y="48776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6" name="Google Shape;1416;p5"/>
          <p:cNvGrpSpPr/>
          <p:nvPr/>
        </p:nvGrpSpPr>
        <p:grpSpPr>
          <a:xfrm>
            <a:off x="2405663" y="4515081"/>
            <a:ext cx="1021756" cy="332094"/>
            <a:chOff x="7289663" y="3996131"/>
            <a:chExt cx="1021756" cy="332094"/>
          </a:xfrm>
        </p:grpSpPr>
        <p:sp>
          <p:nvSpPr>
            <p:cNvPr id="1417" name="Google Shape;1417;p5"/>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5"/>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5"/>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5"/>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5"/>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2" name="Google Shape;1422;p5"/>
          <p:cNvGrpSpPr/>
          <p:nvPr/>
        </p:nvGrpSpPr>
        <p:grpSpPr>
          <a:xfrm>
            <a:off x="3236861" y="3957497"/>
            <a:ext cx="749796" cy="717499"/>
            <a:chOff x="7847861" y="3178722"/>
            <a:chExt cx="749796" cy="717499"/>
          </a:xfrm>
        </p:grpSpPr>
        <p:sp>
          <p:nvSpPr>
            <p:cNvPr id="1423" name="Google Shape;1423;p5"/>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5"/>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5"/>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5"/>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5"/>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8" name="Google Shape;1428;p5"/>
          <p:cNvGrpSpPr/>
          <p:nvPr/>
        </p:nvGrpSpPr>
        <p:grpSpPr>
          <a:xfrm>
            <a:off x="3246475" y="384950"/>
            <a:ext cx="730550" cy="554600"/>
            <a:chOff x="-4813275" y="4164250"/>
            <a:chExt cx="730550" cy="554600"/>
          </a:xfrm>
        </p:grpSpPr>
        <p:sp>
          <p:nvSpPr>
            <p:cNvPr id="1429" name="Google Shape;1429;p5"/>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5"/>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5"/>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
          <p:cNvSpPr txBox="1">
            <a:spLocks noGrp="1"/>
          </p:cNvSpPr>
          <p:nvPr>
            <p:ph type="title"/>
          </p:nvPr>
        </p:nvSpPr>
        <p:spPr>
          <a:xfrm>
            <a:off x="4357314" y="1312504"/>
            <a:ext cx="4444779" cy="50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2400">
                <a:latin typeface="Orbitron"/>
                <a:ea typeface="Orbitron"/>
                <a:cs typeface="Orbitron"/>
                <a:sym typeface="Orbitron"/>
              </a:rPr>
              <a:t>VẬY TẠI SAO IOT GẦN ĐÂY LẠI HOT?</a:t>
            </a:r>
            <a:endParaRPr>
              <a:latin typeface="Orbitron"/>
              <a:ea typeface="Orbitron"/>
              <a:cs typeface="Orbitron"/>
              <a:sym typeface="Orbitron"/>
            </a:endParaRPr>
          </a:p>
        </p:txBody>
      </p:sp>
      <p:sp>
        <p:nvSpPr>
          <p:cNvPr id="1437" name="Google Shape;1437;p6"/>
          <p:cNvSpPr txBox="1">
            <a:spLocks noGrp="1"/>
          </p:cNvSpPr>
          <p:nvPr>
            <p:ph type="subTitle" idx="1"/>
          </p:nvPr>
        </p:nvSpPr>
        <p:spPr>
          <a:xfrm>
            <a:off x="4357314" y="2060073"/>
            <a:ext cx="4174435" cy="2061255"/>
          </a:xfrm>
          <a:prstGeom prst="rect">
            <a:avLst/>
          </a:prstGeom>
          <a:noFill/>
          <a:ln>
            <a:noFill/>
          </a:ln>
        </p:spPr>
        <p:txBody>
          <a:bodyPr spcFirstLastPara="1" wrap="square" lIns="91425" tIns="91425" rIns="91425" bIns="91425" anchor="ctr" anchorCtr="0">
            <a:noAutofit/>
          </a:bodyPr>
          <a:lstStyle/>
          <a:p>
            <a:pPr marL="285750" lvl="0" indent="-285750" algn="l" rtl="0">
              <a:lnSpc>
                <a:spcPct val="150000"/>
              </a:lnSpc>
              <a:spcBef>
                <a:spcPts val="0"/>
              </a:spcBef>
              <a:spcAft>
                <a:spcPts val="0"/>
              </a:spcAft>
              <a:buSzPts val="1400"/>
              <a:buFont typeface="Noto Sans Symbols"/>
              <a:buChar char="⮚"/>
            </a:pPr>
            <a:r>
              <a:rPr lang="en-US" sz="1800"/>
              <a:t>Thuật ngữ IOT ra đời từ năm 1999</a:t>
            </a:r>
            <a:endParaRPr/>
          </a:p>
          <a:p>
            <a:pPr marL="285750" lvl="0" indent="-285750" algn="l" rtl="0">
              <a:lnSpc>
                <a:spcPct val="150000"/>
              </a:lnSpc>
              <a:spcBef>
                <a:spcPts val="0"/>
              </a:spcBef>
              <a:spcAft>
                <a:spcPts val="0"/>
              </a:spcAft>
              <a:buSzPts val="1400"/>
              <a:buFont typeface="Noto Sans Symbols"/>
              <a:buChar char="⮚"/>
            </a:pPr>
            <a:r>
              <a:rPr lang="en-US" sz="1800"/>
              <a:t>Thiết bị đầu tiên ra đời năm 1982</a:t>
            </a:r>
            <a:endParaRPr/>
          </a:p>
          <a:p>
            <a:pPr marL="285750" lvl="0" indent="-285750" algn="l" rtl="0">
              <a:lnSpc>
                <a:spcPct val="150000"/>
              </a:lnSpc>
              <a:spcBef>
                <a:spcPts val="0"/>
              </a:spcBef>
              <a:spcAft>
                <a:spcPts val="0"/>
              </a:spcAft>
              <a:buSzPts val="1400"/>
              <a:buFont typeface="Noto Sans Symbols"/>
              <a:buChar char="⮚"/>
            </a:pPr>
            <a:r>
              <a:rPr lang="en-US" sz="1800"/>
              <a:t>Nhược điểm: Thiết bị cồng kềnh, chi phí mắc</a:t>
            </a:r>
            <a:endParaRPr sz="1800"/>
          </a:p>
          <a:p>
            <a:pPr marL="0" lvl="0" indent="0" algn="l" rtl="0">
              <a:lnSpc>
                <a:spcPct val="150000"/>
              </a:lnSpc>
              <a:spcBef>
                <a:spcPts val="0"/>
              </a:spcBef>
              <a:spcAft>
                <a:spcPts val="0"/>
              </a:spcAft>
              <a:buSzPts val="1400"/>
              <a:buNone/>
            </a:pPr>
            <a:r>
              <a:rPr lang="en-US" sz="1800"/>
              <a:t>=&gt; Giải pháp là IOT Platform</a:t>
            </a:r>
            <a:endParaRPr sz="1800"/>
          </a:p>
        </p:txBody>
      </p:sp>
      <p:grpSp>
        <p:nvGrpSpPr>
          <p:cNvPr id="1438" name="Google Shape;1438;p6"/>
          <p:cNvGrpSpPr/>
          <p:nvPr/>
        </p:nvGrpSpPr>
        <p:grpSpPr>
          <a:xfrm>
            <a:off x="3137660" y="1566154"/>
            <a:ext cx="518269" cy="328105"/>
            <a:chOff x="783960" y="4261704"/>
            <a:chExt cx="518269" cy="328105"/>
          </a:xfrm>
        </p:grpSpPr>
        <p:sp>
          <p:nvSpPr>
            <p:cNvPr id="1439" name="Google Shape;1439;p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40" name="Google Shape;1440;p6"/>
            <p:cNvGrpSpPr/>
            <p:nvPr/>
          </p:nvGrpSpPr>
          <p:grpSpPr>
            <a:xfrm>
              <a:off x="783960" y="4261704"/>
              <a:ext cx="518269" cy="328105"/>
              <a:chOff x="783960" y="4261704"/>
              <a:chExt cx="518269" cy="328105"/>
            </a:xfrm>
          </p:grpSpPr>
          <p:sp>
            <p:nvSpPr>
              <p:cNvPr id="1441" name="Google Shape;1441;p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45" name="Google Shape;1445;p6"/>
          <p:cNvGrpSpPr/>
          <p:nvPr/>
        </p:nvGrpSpPr>
        <p:grpSpPr>
          <a:xfrm>
            <a:off x="1384881" y="1818398"/>
            <a:ext cx="518284" cy="375476"/>
            <a:chOff x="855125" y="679497"/>
            <a:chExt cx="254310" cy="184228"/>
          </a:xfrm>
        </p:grpSpPr>
        <p:sp>
          <p:nvSpPr>
            <p:cNvPr id="1446" name="Google Shape;1446;p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9" name="Google Shape;1449;p6"/>
          <p:cNvPicPr preferRelativeResize="0"/>
          <p:nvPr/>
        </p:nvPicPr>
        <p:blipFill rotWithShape="1">
          <a:blip r:embed="rId3">
            <a:alphaModFix/>
          </a:blip>
          <a:srcRect/>
          <a:stretch/>
        </p:blipFill>
        <p:spPr>
          <a:xfrm>
            <a:off x="612251" y="1216550"/>
            <a:ext cx="3522427" cy="29047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7"/>
          <p:cNvSpPr txBox="1">
            <a:spLocks noGrp="1"/>
          </p:cNvSpPr>
          <p:nvPr>
            <p:ph type="title"/>
          </p:nvPr>
        </p:nvSpPr>
        <p:spPr>
          <a:xfrm>
            <a:off x="4923693" y="837833"/>
            <a:ext cx="4058530" cy="50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Kiến trúc của IOT</a:t>
            </a:r>
            <a:endParaRPr/>
          </a:p>
        </p:txBody>
      </p:sp>
      <p:pic>
        <p:nvPicPr>
          <p:cNvPr id="1455" name="Google Shape;1455;p7"/>
          <p:cNvPicPr preferRelativeResize="0"/>
          <p:nvPr/>
        </p:nvPicPr>
        <p:blipFill rotWithShape="1">
          <a:blip r:embed="rId3">
            <a:alphaModFix/>
          </a:blip>
          <a:srcRect/>
          <a:stretch/>
        </p:blipFill>
        <p:spPr>
          <a:xfrm>
            <a:off x="161777" y="837833"/>
            <a:ext cx="4572001" cy="3775265"/>
          </a:xfrm>
          <a:prstGeom prst="rect">
            <a:avLst/>
          </a:prstGeom>
          <a:noFill/>
          <a:ln>
            <a:noFill/>
          </a:ln>
        </p:spPr>
      </p:pic>
      <p:sp>
        <p:nvSpPr>
          <p:cNvPr id="1456" name="Google Shape;1456;p7"/>
          <p:cNvSpPr txBox="1">
            <a:spLocks noGrp="1"/>
          </p:cNvSpPr>
          <p:nvPr>
            <p:ph type="subTitle" idx="1"/>
          </p:nvPr>
        </p:nvSpPr>
        <p:spPr>
          <a:xfrm>
            <a:off x="4923693" y="1416695"/>
            <a:ext cx="4220308" cy="3131411"/>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SzPts val="1400"/>
              <a:buNone/>
            </a:pPr>
            <a:r>
              <a:rPr lang="en-US" b="1">
                <a:solidFill>
                  <a:schemeClr val="dk1"/>
                </a:solidFill>
                <a:latin typeface="Archivo Light"/>
                <a:ea typeface="Archivo Light"/>
                <a:cs typeface="Archivo Light"/>
                <a:sym typeface="Archivo Light"/>
              </a:rPr>
              <a:t>IOT Device: </a:t>
            </a:r>
            <a:r>
              <a:rPr lang="en-US">
                <a:solidFill>
                  <a:schemeClr val="dk1"/>
                </a:solidFill>
                <a:latin typeface="Archivo Light"/>
                <a:ea typeface="Archivo Light"/>
                <a:cs typeface="Archivo Light"/>
                <a:sym typeface="Archivo Light"/>
              </a:rPr>
              <a:t>là những thứ  l</a:t>
            </a:r>
            <a:r>
              <a:rPr lang="en-US" b="0" i="0">
                <a:solidFill>
                  <a:schemeClr val="dk1"/>
                </a:solidFill>
                <a:latin typeface="Archivo Light"/>
                <a:ea typeface="Archivo Light"/>
                <a:cs typeface="Archivo Light"/>
                <a:sym typeface="Archivo Light"/>
              </a:rPr>
              <a:t>ưu trữ thông tin hoặc hoạt động dựa trên thông tin </a:t>
            </a:r>
            <a:endParaRPr b="0" i="0">
              <a:solidFill>
                <a:schemeClr val="dk1"/>
              </a:solidFill>
              <a:latin typeface="Archivo Light"/>
              <a:ea typeface="Archivo Light"/>
              <a:cs typeface="Archivo Light"/>
              <a:sym typeface="Archivo Light"/>
            </a:endParaRPr>
          </a:p>
          <a:p>
            <a:pPr marL="0" lvl="0" indent="0" algn="l" rtl="0">
              <a:lnSpc>
                <a:spcPct val="150000"/>
              </a:lnSpc>
              <a:spcBef>
                <a:spcPts val="0"/>
              </a:spcBef>
              <a:spcAft>
                <a:spcPts val="0"/>
              </a:spcAft>
              <a:buSzPts val="1400"/>
              <a:buNone/>
            </a:pPr>
            <a:r>
              <a:rPr lang="en-US">
                <a:solidFill>
                  <a:schemeClr val="dk1"/>
                </a:solidFill>
                <a:latin typeface="Archivo Light"/>
                <a:ea typeface="Archivo Light"/>
                <a:cs typeface="Archivo Light"/>
                <a:sym typeface="Archivo Light"/>
              </a:rPr>
              <a:t>Ví dụ: cánh quạt, sensor đo nhiệt độ, độ ẩm.</a:t>
            </a:r>
            <a:endParaRPr/>
          </a:p>
          <a:p>
            <a:pPr marL="0" lvl="0" indent="0" algn="l" rtl="0">
              <a:lnSpc>
                <a:spcPct val="150000"/>
              </a:lnSpc>
              <a:spcBef>
                <a:spcPts val="0"/>
              </a:spcBef>
              <a:spcAft>
                <a:spcPts val="0"/>
              </a:spcAft>
              <a:buSzPts val="1400"/>
              <a:buNone/>
            </a:pPr>
            <a:r>
              <a:rPr lang="en-US" b="1">
                <a:solidFill>
                  <a:schemeClr val="dk1"/>
                </a:solidFill>
                <a:latin typeface="Archivo Light"/>
                <a:ea typeface="Archivo Light"/>
                <a:cs typeface="Archivo Light"/>
                <a:sym typeface="Archivo Light"/>
              </a:rPr>
              <a:t>IOT Gateway: </a:t>
            </a:r>
            <a:r>
              <a:rPr lang="en-US">
                <a:solidFill>
                  <a:schemeClr val="dk1"/>
                </a:solidFill>
                <a:latin typeface="Archivo Light"/>
                <a:ea typeface="Archivo Light"/>
                <a:cs typeface="Archivo Light"/>
                <a:sym typeface="Archivo Light"/>
              </a:rPr>
              <a:t>Nơi</a:t>
            </a:r>
            <a:r>
              <a:rPr lang="en-US" b="0" i="0">
                <a:solidFill>
                  <a:schemeClr val="dk1"/>
                </a:solidFill>
                <a:latin typeface="Archivo Light"/>
                <a:ea typeface="Archivo Light"/>
                <a:cs typeface="Archivo Light"/>
                <a:sym typeface="Archivo Light"/>
              </a:rPr>
              <a:t> tổng hợp dữ liệu, loại bỏ dữ liệu thừa nhưng vẫn đầy đủ</a:t>
            </a:r>
            <a:endParaRPr b="0" i="0">
              <a:solidFill>
                <a:schemeClr val="dk1"/>
              </a:solidFill>
              <a:latin typeface="Archivo Light"/>
              <a:ea typeface="Archivo Light"/>
              <a:cs typeface="Archivo Light"/>
              <a:sym typeface="Archivo Light"/>
            </a:endParaRPr>
          </a:p>
          <a:p>
            <a:pPr marL="0" lvl="0" indent="0" algn="l" rtl="0">
              <a:lnSpc>
                <a:spcPct val="150000"/>
              </a:lnSpc>
              <a:spcBef>
                <a:spcPts val="0"/>
              </a:spcBef>
              <a:spcAft>
                <a:spcPts val="0"/>
              </a:spcAft>
              <a:buSzPts val="1400"/>
              <a:buNone/>
            </a:pPr>
            <a:r>
              <a:rPr lang="en-US" b="1">
                <a:solidFill>
                  <a:schemeClr val="dk1"/>
                </a:solidFill>
                <a:latin typeface="Archivo Light"/>
                <a:ea typeface="Archivo Light"/>
                <a:cs typeface="Archivo Light"/>
                <a:sym typeface="Archivo Light"/>
              </a:rPr>
              <a:t>Cloud IOT: </a:t>
            </a:r>
            <a:r>
              <a:rPr lang="en-US">
                <a:solidFill>
                  <a:schemeClr val="dk1"/>
                </a:solidFill>
                <a:latin typeface="Archivo Light"/>
                <a:ea typeface="Archivo Light"/>
                <a:cs typeface="Archivo Light"/>
                <a:sym typeface="Archivo Light"/>
              </a:rPr>
              <a:t>N</a:t>
            </a:r>
            <a:r>
              <a:rPr lang="en-US" b="0" i="0">
                <a:solidFill>
                  <a:schemeClr val="dk1"/>
                </a:solidFill>
                <a:latin typeface="Archivo Light"/>
                <a:ea typeface="Archivo Light"/>
                <a:cs typeface="Archivo Light"/>
                <a:sym typeface="Archivo Light"/>
              </a:rPr>
              <a:t>ơi lưu trữ dữ liệu , có những thuật toán để đọc dữ liệu, xử lý dữ liệu để đưa ra những quyết định. Có thể có Web để cho người khác vào xem dữ liệu.</a:t>
            </a:r>
            <a:endParaRPr>
              <a:solidFill>
                <a:schemeClr val="dk1"/>
              </a:solidFill>
              <a:latin typeface="Archivo Light"/>
              <a:ea typeface="Archivo Light"/>
              <a:cs typeface="Archivo Light"/>
              <a:sym typeface="Archiv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pic>
        <p:nvPicPr>
          <p:cNvPr id="1461" name="Google Shape;1461;p8"/>
          <p:cNvPicPr preferRelativeResize="0"/>
          <p:nvPr/>
        </p:nvPicPr>
        <p:blipFill rotWithShape="1">
          <a:blip r:embed="rId3">
            <a:alphaModFix/>
          </a:blip>
          <a:srcRect/>
          <a:stretch/>
        </p:blipFill>
        <p:spPr>
          <a:xfrm>
            <a:off x="236115" y="233104"/>
            <a:ext cx="8666921" cy="46772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grpSp>
        <p:nvGrpSpPr>
          <p:cNvPr id="1466" name="Google Shape;1466;p9"/>
          <p:cNvGrpSpPr/>
          <p:nvPr/>
        </p:nvGrpSpPr>
        <p:grpSpPr>
          <a:xfrm flipH="1">
            <a:off x="4960769" y="622090"/>
            <a:ext cx="4023615" cy="3946795"/>
            <a:chOff x="574956" y="-253549"/>
            <a:chExt cx="3441046" cy="3375349"/>
          </a:xfrm>
        </p:grpSpPr>
        <p:sp>
          <p:nvSpPr>
            <p:cNvPr id="1467" name="Google Shape;1467;p9"/>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9"/>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9"/>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9"/>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9"/>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9"/>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9"/>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9"/>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9"/>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9"/>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9"/>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9"/>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9"/>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9"/>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9"/>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9"/>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9"/>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9"/>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9"/>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9"/>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9"/>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9"/>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9"/>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9"/>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9"/>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9"/>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9"/>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9"/>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9"/>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9"/>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9"/>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9"/>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9"/>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9"/>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9"/>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9"/>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9"/>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9"/>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9"/>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9"/>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9"/>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9"/>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9"/>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9"/>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9"/>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9"/>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9"/>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9"/>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9"/>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9"/>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9"/>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9"/>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9"/>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9"/>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9"/>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9"/>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9"/>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9"/>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9"/>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9"/>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9"/>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9"/>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9"/>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9"/>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9"/>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9"/>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9"/>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9"/>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9"/>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9"/>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9"/>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9"/>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9"/>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9"/>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9"/>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9"/>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9"/>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4" name="Google Shape;1544;p9"/>
            <p:cNvGrpSpPr/>
            <p:nvPr/>
          </p:nvGrpSpPr>
          <p:grpSpPr>
            <a:xfrm>
              <a:off x="3365969" y="-253549"/>
              <a:ext cx="256800" cy="245850"/>
              <a:chOff x="3365969" y="-253549"/>
              <a:chExt cx="256800" cy="245850"/>
            </a:xfrm>
          </p:grpSpPr>
          <p:sp>
            <p:nvSpPr>
              <p:cNvPr id="1545" name="Google Shape;1545;p9"/>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9"/>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9"/>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9"/>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9" name="Google Shape;1549;p9"/>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9"/>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9"/>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9"/>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9"/>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9"/>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9"/>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6" name="Google Shape;1556;p9"/>
            <p:cNvGrpSpPr/>
            <p:nvPr/>
          </p:nvGrpSpPr>
          <p:grpSpPr>
            <a:xfrm>
              <a:off x="855125" y="-39522"/>
              <a:ext cx="642034" cy="707745"/>
              <a:chOff x="855125" y="-39522"/>
              <a:chExt cx="642034" cy="707745"/>
            </a:xfrm>
          </p:grpSpPr>
          <p:sp>
            <p:nvSpPr>
              <p:cNvPr id="1557" name="Google Shape;1557;p9"/>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9"/>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9"/>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0" name="Google Shape;1560;p9"/>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9"/>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9"/>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9"/>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9"/>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9"/>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66" name="Google Shape;1566;p9" descr="Ảnh có chứa biểu đồ&#10;&#10;Mô tả được tạo tự động"/>
          <p:cNvPicPr preferRelativeResize="0"/>
          <p:nvPr/>
        </p:nvPicPr>
        <p:blipFill rotWithShape="1">
          <a:blip r:embed="rId3">
            <a:alphaModFix/>
          </a:blip>
          <a:srcRect/>
          <a:stretch/>
        </p:blipFill>
        <p:spPr>
          <a:xfrm>
            <a:off x="255264" y="150626"/>
            <a:ext cx="8656782" cy="4799102"/>
          </a:xfrm>
          <a:prstGeom prst="rect">
            <a:avLst/>
          </a:prstGeom>
          <a:noFill/>
          <a:ln>
            <a:noFill/>
          </a:ln>
        </p:spPr>
      </p:pic>
    </p:spTree>
  </p:cSld>
  <p:clrMapOvr>
    <a:masterClrMapping/>
  </p:clrMapOvr>
</p:sld>
</file>

<file path=ppt/theme/theme1.xml><?xml version="1.0" encoding="utf-8"?>
<a:theme xmlns:a="http://schemas.openxmlformats.org/drawingml/2006/main"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3559</Words>
  <Application>Microsoft Office PowerPoint</Application>
  <PresentationFormat>On-screen Show (16:9)</PresentationFormat>
  <Paragraphs>231</Paragraphs>
  <Slides>40</Slides>
  <Notes>40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Cuprum</vt:lpstr>
      <vt:lpstr>Calibri</vt:lpstr>
      <vt:lpstr>Archivo Light</vt:lpstr>
      <vt:lpstr>Quattrocento Sans</vt:lpstr>
      <vt:lpstr>Archivo</vt:lpstr>
      <vt:lpstr>Orbitron</vt:lpstr>
      <vt:lpstr>Helvetica Neue</vt:lpstr>
      <vt:lpstr>Noto Sans Symbols</vt:lpstr>
      <vt:lpstr>Open Sans</vt:lpstr>
      <vt:lpstr>Times New Roman</vt:lpstr>
      <vt:lpstr>Arial</vt:lpstr>
      <vt:lpstr>PT Sans</vt:lpstr>
      <vt:lpstr>Virtual Metaverse Project Proposal by Slidesgo</vt:lpstr>
      <vt:lpstr>IOT CYBER SECURITY WITH MACHINE LEARNING </vt:lpstr>
      <vt:lpstr>METRIC VALUES</vt:lpstr>
      <vt:lpstr>IOT là gì?</vt:lpstr>
      <vt:lpstr>PowerPoint Presentation</vt:lpstr>
      <vt:lpstr>IOT có gì hay ho?</vt:lpstr>
      <vt:lpstr>VẬY TẠI SAO IOT GẦN ĐÂY LẠI HOT?</vt:lpstr>
      <vt:lpstr>Kiến trúc của IOT</vt:lpstr>
      <vt:lpstr>PowerPoint Presentation</vt:lpstr>
      <vt:lpstr>PowerPoint Presentation</vt:lpstr>
      <vt:lpstr>BOTNET LÀ GÌ ?</vt:lpstr>
      <vt:lpstr>CLIENT-SERVER MODEL</vt:lpstr>
      <vt:lpstr>PowerPoint Presentation</vt:lpstr>
      <vt:lpstr>CÁCH THỨC TẤN CÔNG CỦA BOTNET</vt:lpstr>
      <vt:lpstr>CÁCH THỨC TÂN CÔNG  CUA BOTNET</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RANDOM FOREST</vt:lpstr>
      <vt:lpstr>Multi-layer Perceptron</vt:lpstr>
      <vt:lpstr>KIẾN TRÚC MẠNG NEURAL NHÂN TẠO</vt:lpstr>
      <vt:lpstr>KIẾN TRÚC MLP</vt:lpstr>
      <vt:lpstr>BAGGING VS BOOSTING</vt:lpstr>
      <vt:lpstr>KNN (K-Nearest Neighbors)</vt:lpstr>
      <vt:lpstr>KNN (K-Nearest Neighbors)</vt:lpstr>
      <vt:lpstr>KNN (K-Nearest Neighbors)</vt:lpstr>
      <vt:lpstr>XGBOOST VS LIGHTGBM</vt:lpstr>
      <vt:lpstr>EVALUTION METRICS</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CYBER SECURITY WITH MACHINE LEARNING </dc:title>
  <cp:lastModifiedBy>Đặng Bá Kiên</cp:lastModifiedBy>
  <cp:revision>14</cp:revision>
  <dcterms:modified xsi:type="dcterms:W3CDTF">2023-12-25T08:00:48Z</dcterms:modified>
</cp:coreProperties>
</file>